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3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6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51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1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24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04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52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3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2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0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42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51DB2-B7D6-4BD4-801A-CDCFB5C0DFCB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E197E-9CBD-4ABE-8CC7-0A4E00974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73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197" y="390698"/>
            <a:ext cx="623454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 which year did World War 2 start?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9527" y="573578"/>
            <a:ext cx="596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/>
              <a:t>_ _ _ _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324196" y="3823855"/>
            <a:ext cx="115214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First digit:  The only number with only 1 factor</a:t>
            </a:r>
          </a:p>
          <a:p>
            <a:r>
              <a:rPr lang="en-GB" sz="3200" dirty="0" smtClean="0"/>
              <a:t>Second digit:  A one digit square number that is a multiple of 3</a:t>
            </a:r>
          </a:p>
          <a:p>
            <a:r>
              <a:rPr lang="en-GB" sz="3200" dirty="0" smtClean="0"/>
              <a:t>Third digit:  The second prime number</a:t>
            </a:r>
          </a:p>
          <a:p>
            <a:r>
              <a:rPr lang="en-GB" sz="3200" dirty="0" smtClean="0"/>
              <a:t>Fourth digit:  The square root of 81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702531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7243157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83783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24409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91219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197" y="390698"/>
            <a:ext cx="623454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 which year did </a:t>
            </a:r>
            <a:r>
              <a:rPr lang="en-GB" sz="3200" dirty="0" smtClean="0"/>
              <a:t>the first person walk on the moon?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9527" y="573578"/>
            <a:ext cx="596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/>
              <a:t>_ _ _ _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156754" y="3823855"/>
            <a:ext cx="116888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First digit:  </a:t>
            </a:r>
            <a:r>
              <a:rPr lang="en-GB" sz="3200" dirty="0" smtClean="0"/>
              <a:t>Is a factor of both 7 and 3</a:t>
            </a:r>
            <a:endParaRPr lang="en-GB" sz="3200" dirty="0" smtClean="0"/>
          </a:p>
          <a:p>
            <a:r>
              <a:rPr lang="en-GB" sz="3200" dirty="0" smtClean="0"/>
              <a:t>Second digit:  </a:t>
            </a:r>
            <a:r>
              <a:rPr lang="en-GB" sz="3200" dirty="0" smtClean="0"/>
              <a:t>Is the LCM of 3 and 9</a:t>
            </a:r>
            <a:endParaRPr lang="en-GB" sz="3200" dirty="0" smtClean="0"/>
          </a:p>
          <a:p>
            <a:r>
              <a:rPr lang="en-GB" sz="3200" dirty="0" smtClean="0"/>
              <a:t>Third digit:  </a:t>
            </a:r>
            <a:r>
              <a:rPr lang="en-GB" sz="3200" dirty="0" smtClean="0"/>
              <a:t>Is one greater than the number of vowels in the alphabet</a:t>
            </a:r>
            <a:endParaRPr lang="en-GB" sz="3200" dirty="0" smtClean="0"/>
          </a:p>
          <a:p>
            <a:r>
              <a:rPr lang="en-GB" sz="3200" dirty="0" smtClean="0"/>
              <a:t>Fourth digit:  </a:t>
            </a:r>
            <a:r>
              <a:rPr lang="en-GB" sz="3200" dirty="0" smtClean="0"/>
              <a:t>Is 3</a:t>
            </a:r>
            <a:r>
              <a:rPr lang="en-GB" sz="3200" baseline="30000" dirty="0" smtClean="0"/>
              <a:t>2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702531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7243157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83783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6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10324409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094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197" y="390698"/>
            <a:ext cx="623454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 which year did </a:t>
            </a:r>
            <a:r>
              <a:rPr lang="en-GB" sz="3200" dirty="0" smtClean="0"/>
              <a:t>the American War of Independence begin?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9527" y="573578"/>
            <a:ext cx="596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/>
              <a:t>_ _ _ _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156754" y="3823855"/>
            <a:ext cx="116888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First </a:t>
            </a:r>
            <a:r>
              <a:rPr lang="en-GB" sz="3200" dirty="0" smtClean="0"/>
              <a:t>two digits:  The seventh prime number</a:t>
            </a:r>
          </a:p>
          <a:p>
            <a:r>
              <a:rPr lang="en-GB" sz="3200" dirty="0" smtClean="0"/>
              <a:t>Second two digits:  Is 11 greater than 8</a:t>
            </a:r>
            <a:r>
              <a:rPr lang="en-GB" sz="3200" baseline="30000" dirty="0" smtClean="0"/>
              <a:t>2</a:t>
            </a:r>
            <a:endParaRPr lang="en-GB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02531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7243157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7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8783783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7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10324409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5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4180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197" y="390698"/>
            <a:ext cx="623454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 which year </a:t>
            </a:r>
            <a:r>
              <a:rPr lang="en-GB" sz="3200" dirty="0" smtClean="0"/>
              <a:t>was Abraham Lincoln assassinated?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9527" y="573578"/>
            <a:ext cx="596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/>
              <a:t>_ _ _ _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156754" y="3823855"/>
            <a:ext cx="116888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First </a:t>
            </a:r>
            <a:r>
              <a:rPr lang="en-GB" sz="3200" dirty="0" smtClean="0"/>
              <a:t>two digits:  Two greater than the fourth square number</a:t>
            </a:r>
          </a:p>
          <a:p>
            <a:r>
              <a:rPr lang="en-GB" sz="3200" dirty="0" smtClean="0"/>
              <a:t>Second two digits:  The answer to the calculation   5 x 13  </a:t>
            </a:r>
            <a:endParaRPr lang="en-GB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02531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7243157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8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8783783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6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10324409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5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40700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197" y="390698"/>
            <a:ext cx="623454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 which year </a:t>
            </a:r>
            <a:r>
              <a:rPr lang="en-GB" sz="3200" dirty="0" smtClean="0"/>
              <a:t>was the Battle of Waterloo?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9527" y="573578"/>
            <a:ext cx="596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/>
              <a:t>_ _ _ _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156754" y="3823855"/>
            <a:ext cx="116888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First </a:t>
            </a:r>
            <a:r>
              <a:rPr lang="en-GB" sz="3200" dirty="0" smtClean="0"/>
              <a:t>digit:  Is 1</a:t>
            </a:r>
            <a:r>
              <a:rPr lang="en-GB" sz="3200" baseline="30000" dirty="0" smtClean="0"/>
              <a:t>3</a:t>
            </a:r>
            <a:r>
              <a:rPr lang="en-GB" sz="3200" dirty="0" smtClean="0"/>
              <a:t>  </a:t>
            </a:r>
          </a:p>
          <a:p>
            <a:r>
              <a:rPr lang="en-GB" sz="3200" dirty="0" smtClean="0"/>
              <a:t>Second digit:  Is the second cube number</a:t>
            </a:r>
          </a:p>
          <a:p>
            <a:r>
              <a:rPr lang="en-GB" sz="3200" dirty="0" smtClean="0"/>
              <a:t>Third digit:  The number of lines of symmetry in an isosceles triangle</a:t>
            </a:r>
          </a:p>
          <a:p>
            <a:r>
              <a:rPr lang="en-GB" sz="3200" dirty="0" smtClean="0"/>
              <a:t>Fourth digit:  The number of sides on a pentagon</a:t>
            </a:r>
            <a:endParaRPr lang="en-GB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02531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7243157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8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8783783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10324409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5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9921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197" y="390698"/>
            <a:ext cx="623454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 which year </a:t>
            </a:r>
            <a:r>
              <a:rPr lang="en-GB" sz="3200" dirty="0" smtClean="0"/>
              <a:t>was a telephone first used?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69527" y="573578"/>
            <a:ext cx="59685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/>
              <a:t>_ _ _ _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156754" y="3823855"/>
            <a:ext cx="11688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First </a:t>
            </a:r>
            <a:r>
              <a:rPr lang="en-GB" sz="3200" dirty="0" smtClean="0"/>
              <a:t>two digits:  The answer to the calculation   9 ÷ 0.5</a:t>
            </a:r>
          </a:p>
          <a:p>
            <a:r>
              <a:rPr lang="en-GB" sz="3200" dirty="0" smtClean="0"/>
              <a:t>Second two digits:  The total number of sides on four decagons, three octagons and a dodecagon</a:t>
            </a:r>
            <a:endParaRPr lang="en-GB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02531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7243157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8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8783783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7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10324409" y="1504604"/>
            <a:ext cx="1072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6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1012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291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 Henrey's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RR</dc:creator>
  <cp:lastModifiedBy>West, RR</cp:lastModifiedBy>
  <cp:revision>7</cp:revision>
  <dcterms:created xsi:type="dcterms:W3CDTF">2019-01-07T13:57:26Z</dcterms:created>
  <dcterms:modified xsi:type="dcterms:W3CDTF">2019-01-07T20:42:52Z</dcterms:modified>
</cp:coreProperties>
</file>