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86" d="100"/>
          <a:sy n="86" d="100"/>
        </p:scale>
        <p:origin x="114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1558A0-EAE8-486F-A6AF-766337B0CB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AAF0E3-1876-4677-B71B-B50F079555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9DEAE8-1BC9-45EE-9255-2F0877DC3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FBFD7-ECDF-4566-9642-56A5F6473B0F}" type="datetimeFigureOut">
              <a:rPr lang="en-GB" smtClean="0"/>
              <a:t>03/05/2023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009631-CB13-4ABF-9830-2F6D93B3C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1BD730-E7F7-4677-9DAB-D170924FE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FD6CB-AB78-422D-B2C3-8AF57069F5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3683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9B281F-1F3E-4E63-997B-75D928CAC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73107B-1F2F-47D4-A1B2-3DE7FD4961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D01430-D680-4932-BA7B-1B815CB97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FBFD7-ECDF-4566-9642-56A5F6473B0F}" type="datetimeFigureOut">
              <a:rPr lang="en-GB" smtClean="0"/>
              <a:t>03/05/2023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080491-9341-4282-8A1D-56846CBF9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D32686-F154-41AF-A721-ABEC82DCD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FD6CB-AB78-422D-B2C3-8AF57069F5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2529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7FF302-BE26-461F-A74F-E7A9639500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8D32BD-1588-405C-85D7-B3DEA572C1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44B646-5DE7-44C0-BB42-A99B39C6F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FBFD7-ECDF-4566-9642-56A5F6473B0F}" type="datetimeFigureOut">
              <a:rPr lang="en-GB" smtClean="0"/>
              <a:t>03/05/2023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5608B2-C821-446F-B6B6-47759828C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D93D8E-0323-4CAA-A2EF-5C12BF669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FD6CB-AB78-422D-B2C3-8AF57069F5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9242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3936E6-2E99-47B1-A6AC-6C85FA31E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759233-7EE2-4B3F-BAA8-4F34DC6E33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72015A-842E-4B91-B8C9-1D3CE82F9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FBFD7-ECDF-4566-9642-56A5F6473B0F}" type="datetimeFigureOut">
              <a:rPr lang="en-GB" smtClean="0"/>
              <a:t>03/05/2023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8C4E16-96B9-4686-A277-3D6C4132B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67EF43-851C-43FB-8BEB-1A00EDA86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FD6CB-AB78-422D-B2C3-8AF57069F5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8190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D6CDB9-984F-4853-8475-FA90BE1DA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E5A7C7-4398-41A1-A729-F8EF39612E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E60568-E685-426D-B1E0-E290C5612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FBFD7-ECDF-4566-9642-56A5F6473B0F}" type="datetimeFigureOut">
              <a:rPr lang="en-GB" smtClean="0"/>
              <a:t>03/05/2023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B12F0C-9E62-4782-A52C-0CE899B2A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AD8C6A-2FB9-4296-B569-0E44E2D6B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FD6CB-AB78-422D-B2C3-8AF57069F5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7794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E9D5D-E8AC-4DC3-ACC9-BAAB88D25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16A968-2BC5-49BB-8966-E77D90E22D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87B734-3298-4FBF-8633-BF5E325E5B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7C8B72-F335-4141-84DE-9959F5BF4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FBFD7-ECDF-4566-9642-56A5F6473B0F}" type="datetimeFigureOut">
              <a:rPr lang="en-GB" smtClean="0"/>
              <a:t>03/05/2023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B9B842-F07D-4CAE-81A4-F00070B47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A0A336-E1BC-4222-8A78-85DC8A254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FD6CB-AB78-422D-B2C3-8AF57069F5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5097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EC98C5-C274-428F-AE7E-28798D3B85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4965EA-95CB-427C-B70E-E5C9A24088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DEE0F7-C777-494A-829B-B42CA4AB10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9F3B745-F623-46A4-9BEE-E7C390388D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668833E-0B1F-4692-B250-414AE01476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8206885-39D6-4609-8279-608A6E65C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FBFD7-ECDF-4566-9642-56A5F6473B0F}" type="datetimeFigureOut">
              <a:rPr lang="en-GB" smtClean="0"/>
              <a:t>03/05/2023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1CD7AF-B35E-4196-A6EE-4311EDFEB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53E764-FA33-4AF1-BE21-732C1F877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FD6CB-AB78-422D-B2C3-8AF57069F5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4179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6C6D83-9259-431C-838C-239315B296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56FD1A4-CEB3-43C9-B9E2-2BA168D49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FBFD7-ECDF-4566-9642-56A5F6473B0F}" type="datetimeFigureOut">
              <a:rPr lang="en-GB" smtClean="0"/>
              <a:t>03/05/2023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D0801B-C001-4C7F-806F-ED3321BE6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FF379B-28A9-43A8-93CB-3B802FA8C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FD6CB-AB78-422D-B2C3-8AF57069F5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6502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09BD301-E0C6-4906-B808-3CB847ECB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FBFD7-ECDF-4566-9642-56A5F6473B0F}" type="datetimeFigureOut">
              <a:rPr lang="en-GB" smtClean="0"/>
              <a:t>03/05/2023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CC9FB75-3432-4C60-895D-FFCF8B6B8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2FECDE-22CF-4BDF-94F1-8A22AFFE0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FD6CB-AB78-422D-B2C3-8AF57069F5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9956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6FDDC-FE55-4F32-8DAD-B82AA1F31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084716-A5B5-43BA-B1AE-6D74E577F9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D82486-B1C6-42EA-8B8C-2981DC3750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B62AA9-285B-4029-8930-7CAE28EB0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FBFD7-ECDF-4566-9642-56A5F6473B0F}" type="datetimeFigureOut">
              <a:rPr lang="en-GB" smtClean="0"/>
              <a:t>03/05/2023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1AD76D-273C-4BC8-9D2C-E3989DFF1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1607E3-0A89-419F-8599-23650DCAE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FD6CB-AB78-422D-B2C3-8AF57069F5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3219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59BCD5-0D5C-45D7-9391-4A2BC05BC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821605F-1316-4B93-9B65-0BD0423B1C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642499-F8FA-40F5-B32C-09AFD51B38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DB2BC0-9166-471E-8948-8CC171F58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FBFD7-ECDF-4566-9642-56A5F6473B0F}" type="datetimeFigureOut">
              <a:rPr lang="en-GB" smtClean="0"/>
              <a:t>03/05/2023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D77FA0-2DBC-409E-8C67-C9361287F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E3C1B3-F22C-4AEA-A934-D2500D009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FD6CB-AB78-422D-B2C3-8AF57069F5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5306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A9A3A3A-02CA-4C83-B16C-F7572E9272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B750FD-E5B9-42C5-8D5C-EC2C4EE53E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862FE0-F22E-4CC8-8ED1-EFECC6D068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FFBFD7-ECDF-4566-9642-56A5F6473B0F}" type="datetimeFigureOut">
              <a:rPr lang="en-GB" smtClean="0"/>
              <a:t>03/05/2023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A11BDA-46B2-46AC-AACA-F0690042C1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40A119-9264-4B33-8A7C-61B8AFEAED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1FD6CB-AB78-422D-B2C3-8AF57069F5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7916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606E29D-EC37-48C5-BFCF-9085189C3A4E}"/>
              </a:ext>
            </a:extLst>
          </p:cNvPr>
          <p:cNvSpPr txBox="1"/>
          <p:nvPr/>
        </p:nvSpPr>
        <p:spPr>
          <a:xfrm>
            <a:off x="342900" y="329912"/>
            <a:ext cx="10883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In which year was the Battle of Hastings?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E896327-B20A-4BE5-B5AB-378F52470D11}"/>
              </a:ext>
            </a:extLst>
          </p:cNvPr>
          <p:cNvSpPr txBox="1"/>
          <p:nvPr/>
        </p:nvSpPr>
        <p:spPr>
          <a:xfrm>
            <a:off x="2387600" y="825500"/>
            <a:ext cx="623570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9900" dirty="0"/>
              <a:t>1066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DE02FA7-D7C5-4289-9BE4-49EF1A661C98}"/>
              </a:ext>
            </a:extLst>
          </p:cNvPr>
          <p:cNvSpPr/>
          <p:nvPr/>
        </p:nvSpPr>
        <p:spPr>
          <a:xfrm>
            <a:off x="2209800" y="1409700"/>
            <a:ext cx="1371600" cy="2019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C225404-F05E-4E4E-8996-7B97C3E8F366}"/>
              </a:ext>
            </a:extLst>
          </p:cNvPr>
          <p:cNvSpPr/>
          <p:nvPr/>
        </p:nvSpPr>
        <p:spPr>
          <a:xfrm>
            <a:off x="3581400" y="1409700"/>
            <a:ext cx="1371600" cy="2019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B58C0C1-C34F-4946-B397-030561C6946C}"/>
              </a:ext>
            </a:extLst>
          </p:cNvPr>
          <p:cNvSpPr/>
          <p:nvPr/>
        </p:nvSpPr>
        <p:spPr>
          <a:xfrm>
            <a:off x="4953000" y="1409700"/>
            <a:ext cx="1371600" cy="2019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00F4537-009B-4868-AE83-3520B0FA96FB}"/>
              </a:ext>
            </a:extLst>
          </p:cNvPr>
          <p:cNvSpPr/>
          <p:nvPr/>
        </p:nvSpPr>
        <p:spPr>
          <a:xfrm>
            <a:off x="6324600" y="1409700"/>
            <a:ext cx="1371600" cy="2019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02D203-A14D-4B20-A4B2-DE4CEAA39FD1}"/>
              </a:ext>
            </a:extLst>
          </p:cNvPr>
          <p:cNvSpPr txBox="1"/>
          <p:nvPr/>
        </p:nvSpPr>
        <p:spPr>
          <a:xfrm>
            <a:off x="1270000" y="4152900"/>
            <a:ext cx="95123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First two digits:  The cube root of 1000</a:t>
            </a:r>
          </a:p>
          <a:p>
            <a:r>
              <a:rPr lang="en-GB" sz="3200" dirty="0"/>
              <a:t>Second two digits:  The number of sides on eleven hexagons</a:t>
            </a:r>
          </a:p>
        </p:txBody>
      </p:sp>
    </p:spTree>
    <p:extLst>
      <p:ext uri="{BB962C8B-B14F-4D97-AF65-F5344CB8AC3E}">
        <p14:creationId xmlns:p14="http://schemas.microsoft.com/office/powerpoint/2010/main" val="949063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0" grpId="0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22B9A01-0C40-4E1C-8473-86C0904DEA02}"/>
              </a:ext>
            </a:extLst>
          </p:cNvPr>
          <p:cNvSpPr txBox="1"/>
          <p:nvPr/>
        </p:nvSpPr>
        <p:spPr>
          <a:xfrm>
            <a:off x="342900" y="329912"/>
            <a:ext cx="10883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In which year was the light bulb invented?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6DE04DA-6211-41B2-BE40-710AB2C33E0D}"/>
              </a:ext>
            </a:extLst>
          </p:cNvPr>
          <p:cNvSpPr txBox="1"/>
          <p:nvPr/>
        </p:nvSpPr>
        <p:spPr>
          <a:xfrm>
            <a:off x="2387600" y="825500"/>
            <a:ext cx="623570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9900" dirty="0"/>
              <a:t>1879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1D1B9E1-D4FB-4144-9CBD-3066A433DF69}"/>
              </a:ext>
            </a:extLst>
          </p:cNvPr>
          <p:cNvSpPr/>
          <p:nvPr/>
        </p:nvSpPr>
        <p:spPr>
          <a:xfrm>
            <a:off x="2417182" y="1437798"/>
            <a:ext cx="1371600" cy="2019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13C2291-CAE5-4A18-9017-F24956C142DF}"/>
              </a:ext>
            </a:extLst>
          </p:cNvPr>
          <p:cNvSpPr/>
          <p:nvPr/>
        </p:nvSpPr>
        <p:spPr>
          <a:xfrm>
            <a:off x="3735659" y="1437798"/>
            <a:ext cx="1371600" cy="2019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990F624-BBD7-4CDB-B209-FC7521524AC6}"/>
              </a:ext>
            </a:extLst>
          </p:cNvPr>
          <p:cNvSpPr/>
          <p:nvPr/>
        </p:nvSpPr>
        <p:spPr>
          <a:xfrm>
            <a:off x="5054600" y="1437798"/>
            <a:ext cx="1371600" cy="2019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C7FAAAF-052D-4FFA-81FF-AA27D9D3BD39}"/>
              </a:ext>
            </a:extLst>
          </p:cNvPr>
          <p:cNvSpPr/>
          <p:nvPr/>
        </p:nvSpPr>
        <p:spPr>
          <a:xfrm>
            <a:off x="6426200" y="1437798"/>
            <a:ext cx="1371600" cy="2019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9B3654E-3A0B-411B-A393-C80C586F0C1F}"/>
              </a:ext>
            </a:extLst>
          </p:cNvPr>
          <p:cNvSpPr txBox="1"/>
          <p:nvPr/>
        </p:nvSpPr>
        <p:spPr>
          <a:xfrm>
            <a:off x="889000" y="4152900"/>
            <a:ext cx="104775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First two digits:  A quarter of 72</a:t>
            </a:r>
          </a:p>
          <a:p>
            <a:r>
              <a:rPr lang="en-GB" sz="3200" dirty="0"/>
              <a:t>Second two digits:  The biggest prime number less than 80</a:t>
            </a:r>
          </a:p>
        </p:txBody>
      </p:sp>
    </p:spTree>
    <p:extLst>
      <p:ext uri="{BB962C8B-B14F-4D97-AF65-F5344CB8AC3E}">
        <p14:creationId xmlns:p14="http://schemas.microsoft.com/office/powerpoint/2010/main" val="1468210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799D3F9-6FEC-46E2-8406-9AC724DE1C33}"/>
              </a:ext>
            </a:extLst>
          </p:cNvPr>
          <p:cNvSpPr txBox="1"/>
          <p:nvPr/>
        </p:nvSpPr>
        <p:spPr>
          <a:xfrm>
            <a:off x="342900" y="329912"/>
            <a:ext cx="10883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In which year was the first documented landing in Australia?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521997-067C-4F15-AF23-31DA0E8B0E49}"/>
              </a:ext>
            </a:extLst>
          </p:cNvPr>
          <p:cNvSpPr txBox="1"/>
          <p:nvPr/>
        </p:nvSpPr>
        <p:spPr>
          <a:xfrm>
            <a:off x="2387600" y="825500"/>
            <a:ext cx="623570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9900" dirty="0"/>
              <a:t>1606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6B614E8-A2EA-4CA1-A1EB-8AC17406A504}"/>
              </a:ext>
            </a:extLst>
          </p:cNvPr>
          <p:cNvSpPr/>
          <p:nvPr/>
        </p:nvSpPr>
        <p:spPr>
          <a:xfrm>
            <a:off x="2327275" y="1437798"/>
            <a:ext cx="1371600" cy="2019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2BBF5CB-2216-4319-8DBC-D6EAF3707C33}"/>
              </a:ext>
            </a:extLst>
          </p:cNvPr>
          <p:cNvSpPr/>
          <p:nvPr/>
        </p:nvSpPr>
        <p:spPr>
          <a:xfrm>
            <a:off x="3714750" y="1437798"/>
            <a:ext cx="1371600" cy="2019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83D4C3D-2A71-4833-9A78-81B38EB6B040}"/>
              </a:ext>
            </a:extLst>
          </p:cNvPr>
          <p:cNvSpPr/>
          <p:nvPr/>
        </p:nvSpPr>
        <p:spPr>
          <a:xfrm>
            <a:off x="5054600" y="1437798"/>
            <a:ext cx="1371600" cy="2019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3E30E5F-5B55-4009-96D2-077CE59BF3A8}"/>
              </a:ext>
            </a:extLst>
          </p:cNvPr>
          <p:cNvSpPr/>
          <p:nvPr/>
        </p:nvSpPr>
        <p:spPr>
          <a:xfrm>
            <a:off x="6426200" y="1437798"/>
            <a:ext cx="1371600" cy="2019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A9BD6BA-B93F-4E20-9DE5-A0262D1387B7}"/>
              </a:ext>
            </a:extLst>
          </p:cNvPr>
          <p:cNvSpPr txBox="1"/>
          <p:nvPr/>
        </p:nvSpPr>
        <p:spPr>
          <a:xfrm>
            <a:off x="1270000" y="4152900"/>
            <a:ext cx="100965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First two digits:  The fourth square number</a:t>
            </a:r>
          </a:p>
          <a:p>
            <a:r>
              <a:rPr lang="en-GB" sz="3200" dirty="0"/>
              <a:t>Third digit:  The number of sides on a decagon subtract the number of sides on two pentagons</a:t>
            </a:r>
          </a:p>
          <a:p>
            <a:r>
              <a:rPr lang="en-GB" sz="3200" dirty="0"/>
              <a:t>Fourth digit:  The number of faces on a cuboid</a:t>
            </a:r>
          </a:p>
        </p:txBody>
      </p:sp>
    </p:spTree>
    <p:extLst>
      <p:ext uri="{BB962C8B-B14F-4D97-AF65-F5344CB8AC3E}">
        <p14:creationId xmlns:p14="http://schemas.microsoft.com/office/powerpoint/2010/main" val="4187009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6900BC1-65C2-4077-AF8E-4C6946D648D9}"/>
              </a:ext>
            </a:extLst>
          </p:cNvPr>
          <p:cNvSpPr txBox="1"/>
          <p:nvPr/>
        </p:nvSpPr>
        <p:spPr>
          <a:xfrm>
            <a:off x="342900" y="329912"/>
            <a:ext cx="10883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In which year was William Shakespeare born?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C1B760C-4489-44CA-8BC0-E48B86FD8815}"/>
              </a:ext>
            </a:extLst>
          </p:cNvPr>
          <p:cNvSpPr txBox="1"/>
          <p:nvPr/>
        </p:nvSpPr>
        <p:spPr>
          <a:xfrm>
            <a:off x="2387600" y="825500"/>
            <a:ext cx="623570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9900" dirty="0"/>
              <a:t>1564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9933ED2-20A4-44D0-8E30-D16C177C6ED8}"/>
              </a:ext>
            </a:extLst>
          </p:cNvPr>
          <p:cNvSpPr/>
          <p:nvPr/>
        </p:nvSpPr>
        <p:spPr>
          <a:xfrm>
            <a:off x="2349500" y="1448174"/>
            <a:ext cx="1371600" cy="2019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8697824-8850-499F-A708-87ACDAFD760C}"/>
              </a:ext>
            </a:extLst>
          </p:cNvPr>
          <p:cNvSpPr/>
          <p:nvPr/>
        </p:nvSpPr>
        <p:spPr>
          <a:xfrm>
            <a:off x="3721100" y="1437798"/>
            <a:ext cx="1371600" cy="2019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0A235CB-450B-4B1B-AB29-93CB7C430BA8}"/>
              </a:ext>
            </a:extLst>
          </p:cNvPr>
          <p:cNvSpPr/>
          <p:nvPr/>
        </p:nvSpPr>
        <p:spPr>
          <a:xfrm>
            <a:off x="5054600" y="1437798"/>
            <a:ext cx="1371600" cy="2019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40CC7B1-07A0-4A2B-A285-453BD08FB7D2}"/>
              </a:ext>
            </a:extLst>
          </p:cNvPr>
          <p:cNvSpPr/>
          <p:nvPr/>
        </p:nvSpPr>
        <p:spPr>
          <a:xfrm>
            <a:off x="6426200" y="1437798"/>
            <a:ext cx="1371600" cy="2019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9215C5B-A328-4338-A209-2BCB83F4C9D6}"/>
              </a:ext>
            </a:extLst>
          </p:cNvPr>
          <p:cNvSpPr txBox="1"/>
          <p:nvPr/>
        </p:nvSpPr>
        <p:spPr>
          <a:xfrm>
            <a:off x="1270000" y="4152900"/>
            <a:ext cx="100965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First two digits:  Three divided by a fifth</a:t>
            </a:r>
          </a:p>
          <a:p>
            <a:r>
              <a:rPr lang="en-GB" sz="3200" dirty="0"/>
              <a:t>Third and fourth digits:  The second number that is both square and cube</a:t>
            </a:r>
          </a:p>
        </p:txBody>
      </p:sp>
    </p:spTree>
    <p:extLst>
      <p:ext uri="{BB962C8B-B14F-4D97-AF65-F5344CB8AC3E}">
        <p14:creationId xmlns:p14="http://schemas.microsoft.com/office/powerpoint/2010/main" val="752091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9A0AB6C-8FBE-4122-8D3F-C0285304CD15}"/>
              </a:ext>
            </a:extLst>
          </p:cNvPr>
          <p:cNvSpPr txBox="1"/>
          <p:nvPr/>
        </p:nvSpPr>
        <p:spPr>
          <a:xfrm>
            <a:off x="342900" y="329912"/>
            <a:ext cx="11442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In which year did the Titanic sink?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034C2FF-5405-48CF-A424-86CF5A8D8903}"/>
              </a:ext>
            </a:extLst>
          </p:cNvPr>
          <p:cNvSpPr txBox="1"/>
          <p:nvPr/>
        </p:nvSpPr>
        <p:spPr>
          <a:xfrm>
            <a:off x="2387600" y="825500"/>
            <a:ext cx="623570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9900" dirty="0"/>
              <a:t>1912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7CC0214-0BAC-494C-A4BE-151FC24D0B29}"/>
              </a:ext>
            </a:extLst>
          </p:cNvPr>
          <p:cNvSpPr/>
          <p:nvPr/>
        </p:nvSpPr>
        <p:spPr>
          <a:xfrm>
            <a:off x="2311400" y="1437798"/>
            <a:ext cx="1371600" cy="2019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1E8EBA4-5D2B-4B92-92D7-8F7C42255515}"/>
              </a:ext>
            </a:extLst>
          </p:cNvPr>
          <p:cNvSpPr/>
          <p:nvPr/>
        </p:nvSpPr>
        <p:spPr>
          <a:xfrm>
            <a:off x="3683000" y="1437798"/>
            <a:ext cx="1371600" cy="2019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CCA382A-1C1E-40A4-8207-B8ADE61C2DA3}"/>
              </a:ext>
            </a:extLst>
          </p:cNvPr>
          <p:cNvSpPr/>
          <p:nvPr/>
        </p:nvSpPr>
        <p:spPr>
          <a:xfrm>
            <a:off x="5054600" y="1437798"/>
            <a:ext cx="1371600" cy="2019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7D118E0-65C5-4345-9564-D2C00C326873}"/>
              </a:ext>
            </a:extLst>
          </p:cNvPr>
          <p:cNvSpPr/>
          <p:nvPr/>
        </p:nvSpPr>
        <p:spPr>
          <a:xfrm>
            <a:off x="6426200" y="1437798"/>
            <a:ext cx="1371600" cy="2019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44B18B0-CED9-4CAD-A058-88E480D7294A}"/>
              </a:ext>
            </a:extLst>
          </p:cNvPr>
          <p:cNvSpPr txBox="1"/>
          <p:nvPr/>
        </p:nvSpPr>
        <p:spPr>
          <a:xfrm>
            <a:off x="342900" y="4152900"/>
            <a:ext cx="11607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First two digits:  One fifth of 95</a:t>
            </a:r>
          </a:p>
          <a:p>
            <a:r>
              <a:rPr lang="en-GB" sz="3200" dirty="0"/>
              <a:t>Second two digits:  Two thirds of 18</a:t>
            </a:r>
          </a:p>
        </p:txBody>
      </p:sp>
    </p:spTree>
    <p:extLst>
      <p:ext uri="{BB962C8B-B14F-4D97-AF65-F5344CB8AC3E}">
        <p14:creationId xmlns:p14="http://schemas.microsoft.com/office/powerpoint/2010/main" val="3768461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0785038-199C-41F6-B43A-6DD178D8D95E}"/>
              </a:ext>
            </a:extLst>
          </p:cNvPr>
          <p:cNvSpPr txBox="1"/>
          <p:nvPr/>
        </p:nvSpPr>
        <p:spPr>
          <a:xfrm>
            <a:off x="342900" y="329912"/>
            <a:ext cx="10883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In which year did the American Civil War start?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C57D974-7806-44DB-8FAE-C229CBB6642C}"/>
              </a:ext>
            </a:extLst>
          </p:cNvPr>
          <p:cNvSpPr txBox="1"/>
          <p:nvPr/>
        </p:nvSpPr>
        <p:spPr>
          <a:xfrm>
            <a:off x="2387600" y="825500"/>
            <a:ext cx="623570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9900" dirty="0"/>
              <a:t>1861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73DA108-A5F9-4323-8E59-E7CA555A3972}"/>
              </a:ext>
            </a:extLst>
          </p:cNvPr>
          <p:cNvSpPr/>
          <p:nvPr/>
        </p:nvSpPr>
        <p:spPr>
          <a:xfrm>
            <a:off x="2311400" y="1437798"/>
            <a:ext cx="1371600" cy="2019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B85972B-C707-4C77-8F99-A3EB53BE5875}"/>
              </a:ext>
            </a:extLst>
          </p:cNvPr>
          <p:cNvSpPr/>
          <p:nvPr/>
        </p:nvSpPr>
        <p:spPr>
          <a:xfrm>
            <a:off x="3692525" y="1437798"/>
            <a:ext cx="1371600" cy="2019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165AB2F-2AD1-408B-90BE-B42732E82052}"/>
              </a:ext>
            </a:extLst>
          </p:cNvPr>
          <p:cNvSpPr/>
          <p:nvPr/>
        </p:nvSpPr>
        <p:spPr>
          <a:xfrm>
            <a:off x="5054600" y="1437798"/>
            <a:ext cx="1371600" cy="2019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6C99C32-D6A0-4B49-BA89-523AFA61FC4D}"/>
              </a:ext>
            </a:extLst>
          </p:cNvPr>
          <p:cNvSpPr/>
          <p:nvPr/>
        </p:nvSpPr>
        <p:spPr>
          <a:xfrm>
            <a:off x="6426200" y="1437798"/>
            <a:ext cx="1371600" cy="2019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D13A362-8D93-430E-BB9D-41ACFBDAA957}"/>
              </a:ext>
            </a:extLst>
          </p:cNvPr>
          <p:cNvSpPr txBox="1"/>
          <p:nvPr/>
        </p:nvSpPr>
        <p:spPr>
          <a:xfrm>
            <a:off x="1270000" y="4152900"/>
            <a:ext cx="100965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First two digits:  Three quarters of 24</a:t>
            </a:r>
          </a:p>
          <a:p>
            <a:r>
              <a:rPr lang="en-GB" sz="3200" dirty="0"/>
              <a:t>Second two digits:  20% of 305</a:t>
            </a:r>
          </a:p>
        </p:txBody>
      </p:sp>
    </p:spTree>
    <p:extLst>
      <p:ext uri="{BB962C8B-B14F-4D97-AF65-F5344CB8AC3E}">
        <p14:creationId xmlns:p14="http://schemas.microsoft.com/office/powerpoint/2010/main" val="1424865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630D348-30D8-480F-9ACE-E5AC4559BC0B}"/>
              </a:ext>
            </a:extLst>
          </p:cNvPr>
          <p:cNvSpPr txBox="1"/>
          <p:nvPr/>
        </p:nvSpPr>
        <p:spPr>
          <a:xfrm>
            <a:off x="342900" y="329912"/>
            <a:ext cx="10883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In which year was the Roman conquest of Britain?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407EDCE-F59C-42E5-811D-82ECF21BE3DA}"/>
              </a:ext>
            </a:extLst>
          </p:cNvPr>
          <p:cNvSpPr txBox="1"/>
          <p:nvPr/>
        </p:nvSpPr>
        <p:spPr>
          <a:xfrm>
            <a:off x="4241800" y="1127745"/>
            <a:ext cx="278130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9900" dirty="0"/>
              <a:t>43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3B0CDAA-D77D-4166-9537-D7F0E6DCDDD4}"/>
              </a:ext>
            </a:extLst>
          </p:cNvPr>
          <p:cNvSpPr txBox="1"/>
          <p:nvPr/>
        </p:nvSpPr>
        <p:spPr>
          <a:xfrm>
            <a:off x="1270000" y="4152900"/>
            <a:ext cx="10096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The solution to the equation:  3b + 7 = b + 93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617ECDE-7962-4E5F-B4BA-725115562DF0}"/>
              </a:ext>
            </a:extLst>
          </p:cNvPr>
          <p:cNvSpPr/>
          <p:nvPr/>
        </p:nvSpPr>
        <p:spPr>
          <a:xfrm>
            <a:off x="4127500" y="1695450"/>
            <a:ext cx="1371600" cy="2019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D47761F-9E06-4ADA-85A4-7FEFBFBC59FD}"/>
              </a:ext>
            </a:extLst>
          </p:cNvPr>
          <p:cNvSpPr/>
          <p:nvPr/>
        </p:nvSpPr>
        <p:spPr>
          <a:xfrm>
            <a:off x="5499100" y="1695450"/>
            <a:ext cx="1371600" cy="2019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0641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1E08079-5A46-476B-A032-73A5E61EC4D3}"/>
              </a:ext>
            </a:extLst>
          </p:cNvPr>
          <p:cNvSpPr txBox="1"/>
          <p:nvPr/>
        </p:nvSpPr>
        <p:spPr>
          <a:xfrm>
            <a:off x="342900" y="329912"/>
            <a:ext cx="10883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In which year was the Battle of Trafalgar?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26343B1-D268-4227-8C01-343D626C50AD}"/>
              </a:ext>
            </a:extLst>
          </p:cNvPr>
          <p:cNvSpPr txBox="1"/>
          <p:nvPr/>
        </p:nvSpPr>
        <p:spPr>
          <a:xfrm>
            <a:off x="2387600" y="825500"/>
            <a:ext cx="623570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9900" dirty="0"/>
              <a:t>1805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82845E8-077B-43FF-A03D-56C7FD8F2348}"/>
              </a:ext>
            </a:extLst>
          </p:cNvPr>
          <p:cNvSpPr/>
          <p:nvPr/>
        </p:nvSpPr>
        <p:spPr>
          <a:xfrm>
            <a:off x="2311400" y="1437798"/>
            <a:ext cx="1371600" cy="2019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DBD505C-0FF9-48EE-A645-449D22D4C0BA}"/>
              </a:ext>
            </a:extLst>
          </p:cNvPr>
          <p:cNvSpPr/>
          <p:nvPr/>
        </p:nvSpPr>
        <p:spPr>
          <a:xfrm>
            <a:off x="3683000" y="1437798"/>
            <a:ext cx="1371600" cy="2019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72522AA-8D8C-401B-BF92-924A13530852}"/>
              </a:ext>
            </a:extLst>
          </p:cNvPr>
          <p:cNvSpPr/>
          <p:nvPr/>
        </p:nvSpPr>
        <p:spPr>
          <a:xfrm>
            <a:off x="5054600" y="1437798"/>
            <a:ext cx="1371600" cy="2019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6C477F1-DE0C-4CB7-9526-1D60F4909AF3}"/>
              </a:ext>
            </a:extLst>
          </p:cNvPr>
          <p:cNvSpPr/>
          <p:nvPr/>
        </p:nvSpPr>
        <p:spPr>
          <a:xfrm>
            <a:off x="6426200" y="1437798"/>
            <a:ext cx="1371600" cy="2019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FEFF9A8-E9F1-403F-AB19-AECA9AF6A797}"/>
              </a:ext>
            </a:extLst>
          </p:cNvPr>
          <p:cNvSpPr txBox="1"/>
          <p:nvPr/>
        </p:nvSpPr>
        <p:spPr>
          <a:xfrm>
            <a:off x="1130300" y="3477955"/>
            <a:ext cx="100965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First two digits:  The number of sides on a heptagon and a quadrilateral and a </a:t>
            </a:r>
            <a:r>
              <a:rPr lang="en-GB" sz="3200" dirty="0" err="1"/>
              <a:t>septagon</a:t>
            </a:r>
            <a:endParaRPr lang="en-GB" sz="3200" dirty="0"/>
          </a:p>
          <a:p>
            <a:r>
              <a:rPr lang="en-GB" sz="3200" dirty="0"/>
              <a:t>Third digit:  The fifth prime number subtract the number of factors of 9 and also subtract the number of vertices on a cube</a:t>
            </a:r>
          </a:p>
          <a:p>
            <a:r>
              <a:rPr lang="en-GB" sz="3200" dirty="0"/>
              <a:t>Fourth digit:  The fourth root of 625</a:t>
            </a:r>
          </a:p>
        </p:txBody>
      </p:sp>
    </p:spTree>
    <p:extLst>
      <p:ext uri="{BB962C8B-B14F-4D97-AF65-F5344CB8AC3E}">
        <p14:creationId xmlns:p14="http://schemas.microsoft.com/office/powerpoint/2010/main" val="2689364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421EE8D-9F10-4377-91A6-B13041A8B21F}"/>
              </a:ext>
            </a:extLst>
          </p:cNvPr>
          <p:cNvSpPr txBox="1"/>
          <p:nvPr/>
        </p:nvSpPr>
        <p:spPr>
          <a:xfrm>
            <a:off x="342900" y="329912"/>
            <a:ext cx="10883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In which year was Mount Everest first climbed?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E06EFA6-D06B-4D6D-B1B3-BB253561081F}"/>
              </a:ext>
            </a:extLst>
          </p:cNvPr>
          <p:cNvSpPr txBox="1"/>
          <p:nvPr/>
        </p:nvSpPr>
        <p:spPr>
          <a:xfrm>
            <a:off x="2387600" y="825500"/>
            <a:ext cx="623570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9900" dirty="0"/>
              <a:t>1953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0A5D90A-64C6-498E-8084-889A882E6C9F}"/>
              </a:ext>
            </a:extLst>
          </p:cNvPr>
          <p:cNvSpPr/>
          <p:nvPr/>
        </p:nvSpPr>
        <p:spPr>
          <a:xfrm>
            <a:off x="2309387" y="1445606"/>
            <a:ext cx="1371600" cy="2019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5940525-CCFD-4740-9F78-5C4FA601FAD8}"/>
              </a:ext>
            </a:extLst>
          </p:cNvPr>
          <p:cNvSpPr/>
          <p:nvPr/>
        </p:nvSpPr>
        <p:spPr>
          <a:xfrm>
            <a:off x="3683000" y="1441702"/>
            <a:ext cx="1371600" cy="2019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4331A0A-E78E-40DD-B17B-8EC092461D82}"/>
              </a:ext>
            </a:extLst>
          </p:cNvPr>
          <p:cNvSpPr/>
          <p:nvPr/>
        </p:nvSpPr>
        <p:spPr>
          <a:xfrm>
            <a:off x="5054600" y="1437798"/>
            <a:ext cx="1371600" cy="2019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9084423-7814-45DE-94D7-F06CBE5140CC}"/>
              </a:ext>
            </a:extLst>
          </p:cNvPr>
          <p:cNvSpPr/>
          <p:nvPr/>
        </p:nvSpPr>
        <p:spPr>
          <a:xfrm>
            <a:off x="6426200" y="1437798"/>
            <a:ext cx="1371600" cy="2019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088CA12-6EB0-4A42-A59A-700B60EDB0D6}"/>
              </a:ext>
            </a:extLst>
          </p:cNvPr>
          <p:cNvSpPr txBox="1"/>
          <p:nvPr/>
        </p:nvSpPr>
        <p:spPr>
          <a:xfrm>
            <a:off x="1377950" y="3809981"/>
            <a:ext cx="100965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First two digits:  Six more than a baker’s dozen</a:t>
            </a:r>
          </a:p>
          <a:p>
            <a:r>
              <a:rPr lang="en-GB" sz="3200" dirty="0"/>
              <a:t>Second two digits:  </a:t>
            </a:r>
            <a:r>
              <a:rPr lang="en-GB" sz="3200"/>
              <a:t>The answer to:  0.5(1 x 2 x 3 x 4 x 5) - 7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483106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314</Words>
  <Application>Microsoft Office PowerPoint</Application>
  <PresentationFormat>Widescreen</PresentationFormat>
  <Paragraphs>37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West, R</dc:creator>
  <cp:lastModifiedBy>West, R</cp:lastModifiedBy>
  <cp:revision>21</cp:revision>
  <dcterms:created xsi:type="dcterms:W3CDTF">2023-04-26T13:36:44Z</dcterms:created>
  <dcterms:modified xsi:type="dcterms:W3CDTF">2023-05-03T12:23:41Z</dcterms:modified>
</cp:coreProperties>
</file>