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7F36-D23B-47B7-A0D6-1D0AC75FF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E9576-4EE2-4DAB-88B4-B3E556F08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FF752-BA1D-40B0-A9E9-56DAAD74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0CBE-9C9A-4048-A927-CF5C58C2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E71FE-5678-4613-9145-D679B67D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9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24348-AE62-4BD9-B8C0-662699D6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6B8A7-9A42-467D-8048-65CFC93EC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B9A44-D707-4195-8DD6-478EC47A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B542B-E25D-4916-9786-3AA7B2A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4D9FA-BE52-46D9-A04C-4A770819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7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BB5E34-A724-47AC-9738-CF03F942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50FCE0-8240-4A5A-BC69-1032AA57C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154DC-6197-465E-AE79-F8A0D29B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CE6F-6363-4288-B609-B370DDB1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53610-9D35-44E9-9BFE-2365B291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93F0-E1D0-4B79-A8B6-99505AB1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59773-7E01-4120-B116-4E779F13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F8FFD-3630-40FD-872A-24FCB227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FF29-2663-43FA-8AD1-B2161CAE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A4287-A13A-4303-8D5A-ABFFA7DC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1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4E51-CFCF-44F8-922A-F96A90324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A1DDF-6D88-458D-9D8C-75DE35BA7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29E4A-E03A-4130-A7AA-0F494F52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1D54D-B7C2-4117-8B1B-E7240ABF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C427E-140D-4485-9799-0E5B0A7B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76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1E28-D2FB-4002-80B4-BA72F39B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13FD8-93DF-4F68-83A0-DCEC0D9AC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BBF1C-76B2-48F9-967D-5351C31E0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CA9A9-673E-4C37-B3D9-DA96E0C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38E3D-AC40-4FEA-B20A-522BF367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6951B-04CB-485C-A8F0-FF495E2F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C21D-C164-4631-9E3F-46F63CF2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2A9F-7FA1-4A0A-B599-D348AB2BC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1E884-E933-4DAB-A6A4-D7DE005FD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21A160-D41A-401A-A3A1-B514D70D4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1831F-9BD5-450B-82E6-36121ACE3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8E60F-26C8-4954-986E-F876C6B7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90D9CD-0DE8-42A4-8B81-4E1EADAE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CBE6F6-EF47-4D0E-AABA-DF526029C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0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D76B-D2A2-4DCD-A2BC-743C06E9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4ED56-A191-4E40-8F78-12542638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1500E-A5D9-4A11-9F85-888C3EA2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E59D-9469-404E-B75C-D18D43C8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D48A4-15DE-429B-B63E-D4D209434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96AC1-0871-404C-89BC-9727A9FA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F0973-6906-4918-A550-D7982B75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8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FD78-07D2-4206-80F2-FE74E4607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FFB5-5267-4F0D-89B8-F0A9A28D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0BA8A-7FB2-4D83-89E9-782FBA0C7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9AE50-4D49-4471-BD9C-333CA6E5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1E4B4-B99A-4129-99BD-0896C2A5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9E2D5-4992-4EED-A99D-7A38A78E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A1D04-3C2A-46A8-80C8-249AF9C2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A7870-B79B-4916-BFEE-ACB2CC96D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06106-496F-477F-A1F8-9269BA990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53043-0213-4640-AA5F-C7F2E312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B5217-C270-4533-9903-6070CD84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95793-2788-4D5A-A0FC-E1FB501F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1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BD75A-4B10-4FF4-B7F3-57763FBA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BA888-E8C7-4545-BBC0-F74F08B04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FCC5E-7969-45D0-92FE-D6207F9D3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CF78-9B84-48F2-A5FE-8E18CE530B74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F23EF-C772-4B9A-AFBD-E496A8463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05411-7B60-42E1-BD95-A15C7DC7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0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570F11-B989-4EC0-9E16-FA0B2BB10A12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whole number.</a:t>
            </a:r>
          </a:p>
          <a:p>
            <a:r>
              <a:rPr lang="en-GB" sz="3200" dirty="0"/>
              <a:t>A European country.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2A260-FDE9-4766-9EF9-A90EFCD36C20}"/>
              </a:ext>
            </a:extLst>
          </p:cNvPr>
          <p:cNvSpPr txBox="1"/>
          <p:nvPr/>
        </p:nvSpPr>
        <p:spPr>
          <a:xfrm>
            <a:off x="3589091" y="885012"/>
            <a:ext cx="16959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Integer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8E2CB4-2944-4BA7-9A57-E592BB8F6E6B}"/>
              </a:ext>
            </a:extLst>
          </p:cNvPr>
          <p:cNvSpPr txBox="1"/>
          <p:nvPr/>
        </p:nvSpPr>
        <p:spPr>
          <a:xfrm>
            <a:off x="3967993" y="1367591"/>
            <a:ext cx="187913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Germany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2BF5B8-BE93-4C67-886F-EA17C18EE9DF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Integermany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82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57A37E-EF75-423B-8BC6-0CBA1A952A2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3D object with twelve faces.</a:t>
            </a:r>
          </a:p>
          <a:p>
            <a:r>
              <a:rPr lang="en-GB" sz="3200" dirty="0"/>
              <a:t>The US President before George H Bush.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70B07-C49F-4ACB-AD81-5CC99DBBE965}"/>
              </a:ext>
            </a:extLst>
          </p:cNvPr>
          <p:cNvSpPr txBox="1"/>
          <p:nvPr/>
        </p:nvSpPr>
        <p:spPr>
          <a:xfrm>
            <a:off x="5620623" y="859845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Dodecahedron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D56A70-9B07-4A16-97DD-18BCE5AB60D5}"/>
              </a:ext>
            </a:extLst>
          </p:cNvPr>
          <p:cNvSpPr txBox="1"/>
          <p:nvPr/>
        </p:nvSpPr>
        <p:spPr>
          <a:xfrm>
            <a:off x="7248088" y="1326858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Ronald Reagan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86C1C9-1E1C-493D-AC94-69AD786D03D0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Dodecahedronaldreagan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66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09E4A2-25D8-43BA-8705-FB3DE724E151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tennis competition held in America.</a:t>
            </a:r>
          </a:p>
          <a:p>
            <a:r>
              <a:rPr lang="en-GB" sz="3200" dirty="0"/>
              <a:t>A five sided shape.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FA736-000F-4610-B6AF-EE7C9FB7A28E}"/>
              </a:ext>
            </a:extLst>
          </p:cNvPr>
          <p:cNvSpPr txBox="1"/>
          <p:nvPr/>
        </p:nvSpPr>
        <p:spPr>
          <a:xfrm>
            <a:off x="6904140" y="859845"/>
            <a:ext cx="194624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US Open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798A5-1E32-4517-A7C5-DFA3EDA61ED2}"/>
              </a:ext>
            </a:extLst>
          </p:cNvPr>
          <p:cNvSpPr txBox="1"/>
          <p:nvPr/>
        </p:nvSpPr>
        <p:spPr>
          <a:xfrm>
            <a:off x="3682768" y="1398454"/>
            <a:ext cx="194624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Pentagon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FA2F2-8C81-43B1-ABD8-F2F6177CE6CA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USOpentagon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053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A5996F-32E7-407B-BB43-896FC740AA40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Data which is numerical.</a:t>
            </a:r>
          </a:p>
          <a:p>
            <a:r>
              <a:rPr lang="en-GB" sz="3200" dirty="0"/>
              <a:t>A line that goes straight up and down.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608D2-1313-4687-91D8-5C44E0637B90}"/>
              </a:ext>
            </a:extLst>
          </p:cNvPr>
          <p:cNvSpPr txBox="1"/>
          <p:nvPr/>
        </p:nvSpPr>
        <p:spPr>
          <a:xfrm>
            <a:off x="4741177" y="859845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Quantitative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E5CCD-6EAC-4A28-9200-5A7EC1E83F53}"/>
              </a:ext>
            </a:extLst>
          </p:cNvPr>
          <p:cNvSpPr txBox="1"/>
          <p:nvPr/>
        </p:nvSpPr>
        <p:spPr>
          <a:xfrm>
            <a:off x="6870584" y="1398454"/>
            <a:ext cx="164424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Vertical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60F929-66BD-400A-9932-C27D8E37FDC6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Quantitativertical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140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808BBD-1516-4D78-850A-72605362B28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Data that you collected yourself.</a:t>
            </a:r>
          </a:p>
          <a:p>
            <a:r>
              <a:rPr lang="en-GB" sz="3200" dirty="0"/>
              <a:t>Queen of Scotland in 1542.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574D2-0729-45B6-9D84-6163F6F94D75}"/>
              </a:ext>
            </a:extLst>
          </p:cNvPr>
          <p:cNvSpPr txBox="1"/>
          <p:nvPr/>
        </p:nvSpPr>
        <p:spPr>
          <a:xfrm>
            <a:off x="5893266" y="859845"/>
            <a:ext cx="158132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Primary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CE7E38-C99E-4D53-ACD3-4644C83E55A1}"/>
              </a:ext>
            </a:extLst>
          </p:cNvPr>
          <p:cNvSpPr txBox="1"/>
          <p:nvPr/>
        </p:nvSpPr>
        <p:spPr>
          <a:xfrm>
            <a:off x="5121478" y="1421537"/>
            <a:ext cx="37079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Mary Queen of Scots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734AAA-6511-4C69-819A-CAB1E04D9515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Primaryqueenofscots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0667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0E3A1-0E36-486D-B1D2-BE42F4ED71E0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distance around the outside of a shape.</a:t>
            </a:r>
          </a:p>
          <a:p>
            <a:r>
              <a:rPr lang="en-GB" sz="3200" dirty="0"/>
              <a:t>A building in an airport.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C9AEF6-B3EF-4954-8C79-EBDEFF79AAFD}"/>
              </a:ext>
            </a:extLst>
          </p:cNvPr>
          <p:cNvSpPr txBox="1"/>
          <p:nvPr/>
        </p:nvSpPr>
        <p:spPr>
          <a:xfrm>
            <a:off x="7784983" y="906011"/>
            <a:ext cx="19546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Perimeter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9984D0-F352-41B9-9CFD-0ED11D0CEC27}"/>
              </a:ext>
            </a:extLst>
          </p:cNvPr>
          <p:cNvSpPr txBox="1"/>
          <p:nvPr/>
        </p:nvSpPr>
        <p:spPr>
          <a:xfrm>
            <a:off x="4471332" y="1405786"/>
            <a:ext cx="185396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Terminal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DC381-EFBA-4BCC-A8BC-322E68195A7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Perimeterminal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64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F0CE06-DAA6-4E3E-BAF4-DB1E4CCA164B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amount of space a 3D object occupies.</a:t>
            </a:r>
          </a:p>
          <a:p>
            <a:r>
              <a:rPr lang="en-GB" sz="3200" dirty="0"/>
              <a:t>Something you might say on 25</a:t>
            </a:r>
            <a:r>
              <a:rPr lang="en-GB" sz="3200" baseline="30000" dirty="0"/>
              <a:t>th</a:t>
            </a:r>
            <a:r>
              <a:rPr lang="en-GB" sz="3200" dirty="0"/>
              <a:t> December.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17DF78-56AE-4BF4-8E0D-3D5A060B2001}"/>
              </a:ext>
            </a:extLst>
          </p:cNvPr>
          <p:cNvSpPr txBox="1"/>
          <p:nvPr/>
        </p:nvSpPr>
        <p:spPr>
          <a:xfrm>
            <a:off x="7617205" y="880844"/>
            <a:ext cx="171135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Volume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2B8B2-DD60-4C02-B77C-18BC83CA6B42}"/>
              </a:ext>
            </a:extLst>
          </p:cNvPr>
          <p:cNvSpPr txBox="1"/>
          <p:nvPr/>
        </p:nvSpPr>
        <p:spPr>
          <a:xfrm>
            <a:off x="7868874" y="1363423"/>
            <a:ext cx="303681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Merry Christmas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4C6F7D-9730-4389-9BF4-EFF9EF52442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Volumerrychristmas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60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A16482-B274-403C-B734-48036DD8958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largest US state by area.</a:t>
            </a:r>
          </a:p>
          <a:p>
            <a:r>
              <a:rPr lang="en-GB" sz="3200" dirty="0"/>
              <a:t>An angle less than 90 degrees.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1E6E3-1947-495C-B6A5-A8648B2C10BD}"/>
              </a:ext>
            </a:extLst>
          </p:cNvPr>
          <p:cNvSpPr txBox="1"/>
          <p:nvPr/>
        </p:nvSpPr>
        <p:spPr>
          <a:xfrm>
            <a:off x="5282267" y="859845"/>
            <a:ext cx="162746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Alaska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728085-4081-4127-9E9A-89271829E3E0}"/>
              </a:ext>
            </a:extLst>
          </p:cNvPr>
          <p:cNvSpPr txBox="1"/>
          <p:nvPr/>
        </p:nvSpPr>
        <p:spPr>
          <a:xfrm>
            <a:off x="5669558" y="1398454"/>
            <a:ext cx="130169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Acute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A6E7-8542-4D77-8104-219513FA9D7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Alaskacute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522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F08990-D3F2-4897-8085-502B137B6F65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sun umbrella.</a:t>
            </a:r>
          </a:p>
          <a:p>
            <a:r>
              <a:rPr lang="en-GB" sz="3200" dirty="0"/>
              <a:t>The answer to an equation.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6AD856-A873-4863-9B56-9CAF3BE8BA01}"/>
              </a:ext>
            </a:extLst>
          </p:cNvPr>
          <p:cNvSpPr txBox="1"/>
          <p:nvPr/>
        </p:nvSpPr>
        <p:spPr>
          <a:xfrm>
            <a:off x="3280095" y="859845"/>
            <a:ext cx="151840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Parasol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65BCB-3451-4B8D-9B61-55ACD4DE9F33}"/>
              </a:ext>
            </a:extLst>
          </p:cNvPr>
          <p:cNvSpPr txBox="1"/>
          <p:nvPr/>
        </p:nvSpPr>
        <p:spPr>
          <a:xfrm>
            <a:off x="5058563" y="1318469"/>
            <a:ext cx="18455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Solution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842F24-29F4-4F40-A914-989969BB5AAD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Parasolution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9493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150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10</cp:revision>
  <dcterms:created xsi:type="dcterms:W3CDTF">2023-09-08T11:41:09Z</dcterms:created>
  <dcterms:modified xsi:type="dcterms:W3CDTF">2023-09-08T11:55:05Z</dcterms:modified>
</cp:coreProperties>
</file>