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2EB54-BA1B-3E8A-DAA6-BB36B3E5AE80}" v="200" dt="2023-11-10T12:50:22.118"/>
    <p1510:client id="{EC259C99-6A14-43B2-ACCC-5EED44F5D8BB}" v="58" dt="2023-11-10T12:59:52.974"/>
    <p1510:client id="{F098F747-46E5-3EAD-C230-58661AE0E287}" v="161" dt="2023-11-10T12:52:48.651"/>
    <p1510:client id="{F437BBCD-93AC-452F-8973-CC3854C96220}" v="123" dt="2023-11-10T12:47:25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st, R" userId="S::wtr@princehenrys.co.uk::117fecf1-2687-434e-9df2-e385bae9237e" providerId="AD" clId="Web-{0F42EB54-BA1B-3E8A-DAA6-BB36B3E5AE80}"/>
    <pc:docChg chg="modSld">
      <pc:chgData name="West, R" userId="S::wtr@princehenrys.co.uk::117fecf1-2687-434e-9df2-e385bae9237e" providerId="AD" clId="Web-{0F42EB54-BA1B-3E8A-DAA6-BB36B3E5AE80}" dt="2023-11-10T12:50:22.118" v="97" actId="20577"/>
      <pc:docMkLst>
        <pc:docMk/>
      </pc:docMkLst>
      <pc:sldChg chg="modSp">
        <pc:chgData name="West, R" userId="S::wtr@princehenrys.co.uk::117fecf1-2687-434e-9df2-e385bae9237e" providerId="AD" clId="Web-{0F42EB54-BA1B-3E8A-DAA6-BB36B3E5AE80}" dt="2023-11-10T12:50:22.118" v="97" actId="20577"/>
        <pc:sldMkLst>
          <pc:docMk/>
          <pc:sldMk cId="315701975" sldId="256"/>
        </pc:sldMkLst>
        <pc:spChg chg="mod">
          <ac:chgData name="West, R" userId="S::wtr@princehenrys.co.uk::117fecf1-2687-434e-9df2-e385bae9237e" providerId="AD" clId="Web-{0F42EB54-BA1B-3E8A-DAA6-BB36B3E5AE80}" dt="2023-11-10T12:48:34.189" v="26" actId="20577"/>
          <ac:spMkLst>
            <pc:docMk/>
            <pc:sldMk cId="315701975" sldId="256"/>
            <ac:spMk id="2" creationId="{0DE2D595-D028-F905-39ED-6465A18E5333}"/>
          </ac:spMkLst>
        </pc:spChg>
        <pc:spChg chg="mod">
          <ac:chgData name="West, R" userId="S::wtr@princehenrys.co.uk::117fecf1-2687-434e-9df2-e385bae9237e" providerId="AD" clId="Web-{0F42EB54-BA1B-3E8A-DAA6-BB36B3E5AE80}" dt="2023-11-10T12:49:50.585" v="82" actId="14100"/>
          <ac:spMkLst>
            <pc:docMk/>
            <pc:sldMk cId="315701975" sldId="256"/>
            <ac:spMk id="4" creationId="{ACBFD827-7AE3-1284-E42A-30B9DEAA8C35}"/>
          </ac:spMkLst>
        </pc:spChg>
        <pc:spChg chg="mod">
          <ac:chgData name="West, R" userId="S::wtr@princehenrys.co.uk::117fecf1-2687-434e-9df2-e385bae9237e" providerId="AD" clId="Web-{0F42EB54-BA1B-3E8A-DAA6-BB36B3E5AE80}" dt="2023-11-10T12:48:48.268" v="47" actId="20577"/>
          <ac:spMkLst>
            <pc:docMk/>
            <pc:sldMk cId="315701975" sldId="256"/>
            <ac:spMk id="5" creationId="{749B4C3A-D395-DB47-D6B9-33C469480BBC}"/>
          </ac:spMkLst>
        </pc:spChg>
        <pc:spChg chg="mod">
          <ac:chgData name="West, R" userId="S::wtr@princehenrys.co.uk::117fecf1-2687-434e-9df2-e385bae9237e" providerId="AD" clId="Web-{0F42EB54-BA1B-3E8A-DAA6-BB36B3E5AE80}" dt="2023-11-10T12:50:22.118" v="97" actId="20577"/>
          <ac:spMkLst>
            <pc:docMk/>
            <pc:sldMk cId="315701975" sldId="256"/>
            <ac:spMk id="8" creationId="{89715ECF-6D91-E57D-F93E-2BA1CCB2CE3B}"/>
          </ac:spMkLst>
        </pc:spChg>
      </pc:sldChg>
    </pc:docChg>
  </pc:docChgLst>
  <pc:docChgLst>
    <pc:chgData name="West, R" userId="S::wtr@princehenrys.co.uk::117fecf1-2687-434e-9df2-e385bae9237e" providerId="AD" clId="Web-{F098F747-46E5-3EAD-C230-58661AE0E287}"/>
    <pc:docChg chg="modSld">
      <pc:chgData name="West, R" userId="S::wtr@princehenrys.co.uk::117fecf1-2687-434e-9df2-e385bae9237e" providerId="AD" clId="Web-{F098F747-46E5-3EAD-C230-58661AE0E287}" dt="2023-11-10T12:52:48.651" v="78" actId="20577"/>
      <pc:docMkLst>
        <pc:docMk/>
      </pc:docMkLst>
      <pc:sldChg chg="modSp">
        <pc:chgData name="West, R" userId="S::wtr@princehenrys.co.uk::117fecf1-2687-434e-9df2-e385bae9237e" providerId="AD" clId="Web-{F098F747-46E5-3EAD-C230-58661AE0E287}" dt="2023-11-10T12:52:48.651" v="78" actId="20577"/>
        <pc:sldMkLst>
          <pc:docMk/>
          <pc:sldMk cId="315701975" sldId="256"/>
        </pc:sldMkLst>
        <pc:spChg chg="mod">
          <ac:chgData name="West, R" userId="S::wtr@princehenrys.co.uk::117fecf1-2687-434e-9df2-e385bae9237e" providerId="AD" clId="Web-{F098F747-46E5-3EAD-C230-58661AE0E287}" dt="2023-11-10T12:51:45.477" v="13" actId="20577"/>
          <ac:spMkLst>
            <pc:docMk/>
            <pc:sldMk cId="315701975" sldId="256"/>
            <ac:spMk id="2" creationId="{0DE2D595-D028-F905-39ED-6465A18E5333}"/>
          </ac:spMkLst>
        </pc:spChg>
        <pc:spChg chg="mod">
          <ac:chgData name="West, R" userId="S::wtr@princehenrys.co.uk::117fecf1-2687-434e-9df2-e385bae9237e" providerId="AD" clId="Web-{F098F747-46E5-3EAD-C230-58661AE0E287}" dt="2023-11-10T12:52:48.651" v="78" actId="20577"/>
          <ac:spMkLst>
            <pc:docMk/>
            <pc:sldMk cId="315701975" sldId="256"/>
            <ac:spMk id="4" creationId="{ACBFD827-7AE3-1284-E42A-30B9DEAA8C35}"/>
          </ac:spMkLst>
        </pc:spChg>
        <pc:spChg chg="mod">
          <ac:chgData name="West, R" userId="S::wtr@princehenrys.co.uk::117fecf1-2687-434e-9df2-e385bae9237e" providerId="AD" clId="Web-{F098F747-46E5-3EAD-C230-58661AE0E287}" dt="2023-11-10T12:52:13.291" v="39" actId="20577"/>
          <ac:spMkLst>
            <pc:docMk/>
            <pc:sldMk cId="315701975" sldId="256"/>
            <ac:spMk id="5" creationId="{749B4C3A-D395-DB47-D6B9-33C469480BBC}"/>
          </ac:spMkLst>
        </pc:spChg>
        <pc:spChg chg="mod">
          <ac:chgData name="West, R" userId="S::wtr@princehenrys.co.uk::117fecf1-2687-434e-9df2-e385bae9237e" providerId="AD" clId="Web-{F098F747-46E5-3EAD-C230-58661AE0E287}" dt="2023-11-10T12:52:41.276" v="72" actId="20577"/>
          <ac:spMkLst>
            <pc:docMk/>
            <pc:sldMk cId="315701975" sldId="256"/>
            <ac:spMk id="11" creationId="{2192BCAE-141E-EEA9-839E-D75E7430E849}"/>
          </ac:spMkLst>
        </pc:spChg>
      </pc:sldChg>
    </pc:docChg>
  </pc:docChgLst>
  <pc:docChgLst>
    <pc:chgData name="West, R" userId="S::wtr@princehenrys.co.uk::117fecf1-2687-434e-9df2-e385bae9237e" providerId="AD" clId="Web-{EC259C99-6A14-43B2-ACCC-5EED44F5D8BB}"/>
    <pc:docChg chg="modSld">
      <pc:chgData name="West, R" userId="S::wtr@princehenrys.co.uk::117fecf1-2687-434e-9df2-e385bae9237e" providerId="AD" clId="Web-{EC259C99-6A14-43B2-ACCC-5EED44F5D8BB}" dt="2023-11-10T12:59:52.974" v="22" actId="20577"/>
      <pc:docMkLst>
        <pc:docMk/>
      </pc:docMkLst>
      <pc:sldChg chg="modSp">
        <pc:chgData name="West, R" userId="S::wtr@princehenrys.co.uk::117fecf1-2687-434e-9df2-e385bae9237e" providerId="AD" clId="Web-{EC259C99-6A14-43B2-ACCC-5EED44F5D8BB}" dt="2023-11-10T12:59:52.974" v="22" actId="20577"/>
        <pc:sldMkLst>
          <pc:docMk/>
          <pc:sldMk cId="315701975" sldId="256"/>
        </pc:sldMkLst>
        <pc:spChg chg="mod">
          <ac:chgData name="West, R" userId="S::wtr@princehenrys.co.uk::117fecf1-2687-434e-9df2-e385bae9237e" providerId="AD" clId="Web-{EC259C99-6A14-43B2-ACCC-5EED44F5D8BB}" dt="2023-11-10T12:59:52.974" v="22" actId="20577"/>
          <ac:spMkLst>
            <pc:docMk/>
            <pc:sldMk cId="315701975" sldId="256"/>
            <ac:spMk id="4" creationId="{ACBFD827-7AE3-1284-E42A-30B9DEAA8C35}"/>
          </ac:spMkLst>
        </pc:spChg>
        <pc:spChg chg="mod">
          <ac:chgData name="West, R" userId="S::wtr@princehenrys.co.uk::117fecf1-2687-434e-9df2-e385bae9237e" providerId="AD" clId="Web-{EC259C99-6A14-43B2-ACCC-5EED44F5D8BB}" dt="2023-11-10T12:59:40.535" v="6" actId="20577"/>
          <ac:spMkLst>
            <pc:docMk/>
            <pc:sldMk cId="315701975" sldId="256"/>
            <ac:spMk id="8" creationId="{89715ECF-6D91-E57D-F93E-2BA1CCB2CE3B}"/>
          </ac:spMkLst>
        </pc:spChg>
      </pc:sldChg>
    </pc:docChg>
  </pc:docChgLst>
  <pc:docChgLst>
    <pc:chgData name="West, R" userId="S::wtr@princehenrys.co.uk::117fecf1-2687-434e-9df2-e385bae9237e" providerId="AD" clId="Web-{F437BBCD-93AC-452F-8973-CC3854C96220}"/>
    <pc:docChg chg="modSld">
      <pc:chgData name="West, R" userId="S::wtr@princehenrys.co.uk::117fecf1-2687-434e-9df2-e385bae9237e" providerId="AD" clId="Web-{F437BBCD-93AC-452F-8973-CC3854C96220}" dt="2023-11-10T12:47:23.403" v="65" actId="20577"/>
      <pc:docMkLst>
        <pc:docMk/>
      </pc:docMkLst>
      <pc:sldChg chg="addSp modSp addAnim">
        <pc:chgData name="West, R" userId="S::wtr@princehenrys.co.uk::117fecf1-2687-434e-9df2-e385bae9237e" providerId="AD" clId="Web-{F437BBCD-93AC-452F-8973-CC3854C96220}" dt="2023-11-10T12:47:23.403" v="65" actId="20577"/>
        <pc:sldMkLst>
          <pc:docMk/>
          <pc:sldMk cId="315701975" sldId="256"/>
        </pc:sldMkLst>
        <pc:spChg chg="add mod">
          <ac:chgData name="West, R" userId="S::wtr@princehenrys.co.uk::117fecf1-2687-434e-9df2-e385bae9237e" providerId="AD" clId="Web-{F437BBCD-93AC-452F-8973-CC3854C96220}" dt="2023-11-10T12:45:20.539" v="16" actId="1076"/>
          <ac:spMkLst>
            <pc:docMk/>
            <pc:sldMk cId="315701975" sldId="256"/>
            <ac:spMk id="2" creationId="{0DE2D595-D028-F905-39ED-6465A18E5333}"/>
          </ac:spMkLst>
        </pc:spChg>
        <pc:spChg chg="add mod">
          <ac:chgData name="West, R" userId="S::wtr@princehenrys.co.uk::117fecf1-2687-434e-9df2-e385bae9237e" providerId="AD" clId="Web-{F437BBCD-93AC-452F-8973-CC3854C96220}" dt="2023-11-10T12:45:41.196" v="34" actId="20577"/>
          <ac:spMkLst>
            <pc:docMk/>
            <pc:sldMk cId="315701975" sldId="256"/>
            <ac:spMk id="5" creationId="{749B4C3A-D395-DB47-D6B9-33C469480BBC}"/>
          </ac:spMkLst>
        </pc:spChg>
        <pc:spChg chg="add mod">
          <ac:chgData name="West, R" userId="S::wtr@princehenrys.co.uk::117fecf1-2687-434e-9df2-e385bae9237e" providerId="AD" clId="Web-{F437BBCD-93AC-452F-8973-CC3854C96220}" dt="2023-11-10T12:45:54.509" v="37" actId="20577"/>
          <ac:spMkLst>
            <pc:docMk/>
            <pc:sldMk cId="315701975" sldId="256"/>
            <ac:spMk id="8" creationId="{89715ECF-6D91-E57D-F93E-2BA1CCB2CE3B}"/>
          </ac:spMkLst>
        </pc:spChg>
        <pc:spChg chg="add mod">
          <ac:chgData name="West, R" userId="S::wtr@princehenrys.co.uk::117fecf1-2687-434e-9df2-e385bae9237e" providerId="AD" clId="Web-{F437BBCD-93AC-452F-8973-CC3854C96220}" dt="2023-11-10T12:46:06.259" v="40" actId="20577"/>
          <ac:spMkLst>
            <pc:docMk/>
            <pc:sldMk cId="315701975" sldId="256"/>
            <ac:spMk id="11" creationId="{2192BCAE-141E-EEA9-839E-D75E7430E849}"/>
          </ac:spMkLst>
        </pc:spChg>
        <pc:spChg chg="add mod">
          <ac:chgData name="West, R" userId="S::wtr@princehenrys.co.uk::117fecf1-2687-434e-9df2-e385bae9237e" providerId="AD" clId="Web-{F437BBCD-93AC-452F-8973-CC3854C96220}" dt="2023-11-10T12:46:17.947" v="46" actId="20577"/>
          <ac:spMkLst>
            <pc:docMk/>
            <pc:sldMk cId="315701975" sldId="256"/>
            <ac:spMk id="13" creationId="{6892E005-8AD5-17D7-0072-C2DE4808BD97}"/>
          </ac:spMkLst>
        </pc:spChg>
        <pc:spChg chg="add mod">
          <ac:chgData name="West, R" userId="S::wtr@princehenrys.co.uk::117fecf1-2687-434e-9df2-e385bae9237e" providerId="AD" clId="Web-{F437BBCD-93AC-452F-8973-CC3854C96220}" dt="2023-11-10T12:46:31.557" v="49" actId="20577"/>
          <ac:spMkLst>
            <pc:docMk/>
            <pc:sldMk cId="315701975" sldId="256"/>
            <ac:spMk id="15" creationId="{3BEE1D4F-DD8C-2CA1-8ACA-26009CD6AA7D}"/>
          </ac:spMkLst>
        </pc:spChg>
        <pc:spChg chg="add mod">
          <ac:chgData name="West, R" userId="S::wtr@princehenrys.co.uk::117fecf1-2687-434e-9df2-e385bae9237e" providerId="AD" clId="Web-{F437BBCD-93AC-452F-8973-CC3854C96220}" dt="2023-11-10T12:46:45.339" v="56" actId="20577"/>
          <ac:spMkLst>
            <pc:docMk/>
            <pc:sldMk cId="315701975" sldId="256"/>
            <ac:spMk id="17" creationId="{CE85A251-3BC3-327C-C32E-CFF42FD0CD37}"/>
          </ac:spMkLst>
        </pc:spChg>
        <pc:spChg chg="add mod">
          <ac:chgData name="West, R" userId="S::wtr@princehenrys.co.uk::117fecf1-2687-434e-9df2-e385bae9237e" providerId="AD" clId="Web-{F437BBCD-93AC-452F-8973-CC3854C96220}" dt="2023-11-10T12:46:58.917" v="59" actId="20577"/>
          <ac:spMkLst>
            <pc:docMk/>
            <pc:sldMk cId="315701975" sldId="256"/>
            <ac:spMk id="19" creationId="{91679233-F00D-63D5-0C94-703AF8185AAF}"/>
          </ac:spMkLst>
        </pc:spChg>
        <pc:spChg chg="add mod">
          <ac:chgData name="West, R" userId="S::wtr@princehenrys.co.uk::117fecf1-2687-434e-9df2-e385bae9237e" providerId="AD" clId="Web-{F437BBCD-93AC-452F-8973-CC3854C96220}" dt="2023-11-10T12:47:11.433" v="62" actId="20577"/>
          <ac:spMkLst>
            <pc:docMk/>
            <pc:sldMk cId="315701975" sldId="256"/>
            <ac:spMk id="21" creationId="{10B16DA3-386D-F193-B2E0-AB96624B921A}"/>
          </ac:spMkLst>
        </pc:spChg>
        <pc:spChg chg="add mod">
          <ac:chgData name="West, R" userId="S::wtr@princehenrys.co.uk::117fecf1-2687-434e-9df2-e385bae9237e" providerId="AD" clId="Web-{F437BBCD-93AC-452F-8973-CC3854C96220}" dt="2023-11-10T12:47:23.403" v="65" actId="20577"/>
          <ac:spMkLst>
            <pc:docMk/>
            <pc:sldMk cId="315701975" sldId="256"/>
            <ac:spMk id="23" creationId="{D9C9AE33-9895-E2D9-5113-E007550C2BDE}"/>
          </ac:spMkLst>
        </pc:spChg>
      </pc:sldChg>
    </pc:docChg>
  </pc:docChgLst>
  <pc:docChgLst>
    <pc:chgData clId="Web-{EC259C99-6A14-43B2-ACCC-5EED44F5D8BB}"/>
    <pc:docChg chg="modSld">
      <pc:chgData name="" userId="" providerId="" clId="Web-{EC259C99-6A14-43B2-ACCC-5EED44F5D8BB}" dt="2023-11-10T12:59:29.519" v="4" actId="20577"/>
      <pc:docMkLst>
        <pc:docMk/>
      </pc:docMkLst>
      <pc:sldChg chg="modSp">
        <pc:chgData name="" userId="" providerId="" clId="Web-{EC259C99-6A14-43B2-ACCC-5EED44F5D8BB}" dt="2023-11-10T12:59:29.519" v="4" actId="20577"/>
        <pc:sldMkLst>
          <pc:docMk/>
          <pc:sldMk cId="315701975" sldId="256"/>
        </pc:sldMkLst>
        <pc:spChg chg="mod">
          <ac:chgData name="" userId="" providerId="" clId="Web-{EC259C99-6A14-43B2-ACCC-5EED44F5D8BB}" dt="2023-11-10T12:59:29.519" v="4" actId="20577"/>
          <ac:spMkLst>
            <pc:docMk/>
            <pc:sldMk cId="315701975" sldId="256"/>
            <ac:spMk id="8" creationId="{89715ECF-6D91-E57D-F93E-2BA1CCB2CE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3082D-BE6A-6788-5F7D-102DAEEB4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BB16BF-45DE-0799-6C40-535BEE77AE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278AB-DBB7-3863-63E3-E57B1B58A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82B6E-816F-3AB1-5A1D-49D30AB9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A5A9E-07E2-13B1-77A1-4E5B2B068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57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D415-0DAE-8A93-FF09-BF0C0616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C0740B-68D0-7608-4808-C0B20D8E3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7B0CB-C059-76C8-3E69-CAD74FC9C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E1CF0-F92C-C58E-9D18-10330FB0C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4B419-13A0-5D59-07BE-DC0431604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73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DBC394-E446-D958-CA35-B8E2067943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BB91F-6094-E9B0-4BAA-FF8AC9B1E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38E51-B177-E6DE-1FF0-B470BF50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2C29-211E-10A0-BEFC-1E03A91F1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8C747A-BE1E-D575-4554-05BDFCE8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789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BAD44-39FB-4714-0F6E-06070993A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B2C73-593F-DC50-B584-72E60881C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B33E6-9776-9BF8-79D7-0D8981507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3862E-E970-8F6D-10EB-5C98FDA92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525EE-EF59-8E7B-60A9-CF01B8D6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389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EB865-9D6A-9B59-A927-56A564D02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A102D-6210-0431-A368-B1BF0130B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0FF21-07AD-F901-1EB8-C2ECC6082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048EB-45A6-6C19-9AC1-A9F25E277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29918-7AE5-BE01-AB6B-98F4BF9A4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20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F05AC-0C9B-EFC6-5032-1C0CED145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1FC1B-6FB7-1B30-6BBD-4F84AF0869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6FFF00-A1B8-3D17-0236-AECF5E8F4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A990A-CB6B-83C1-5CE2-172F14597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42BA3-58F9-44F6-8033-6BF7A65D3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89F84B-5680-0763-4A27-DE415640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8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009D5-DDBE-F73A-4AE9-47E3BA54D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52F8D-401F-E6CE-CBDF-7D48F42E0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7EFCFD-5305-E8BC-75C6-6755AF147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6FA25A-42EB-B0CC-5DDC-6C0F6A463D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48A3C3-EBD7-F1D3-5CCA-FFAB53497E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5DDE18-C20B-76F7-36BA-43E21EA80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00DFB6-251F-36CE-9391-933EF5DB4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AB1E1-A007-4227-E300-CE4F43F97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34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302E6-346D-5CE3-7676-1C859E47E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7EB1BF-EC84-6A14-5BF8-509938692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C8A88-0B2B-9D7C-4305-89BB728D1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8AFD49-0E7A-6692-6321-BEA189C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3D1421-5143-DBD4-3938-2BBE15FCD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1B7CD2-C41D-ED7D-A7D4-CB7188869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70D29E-31FB-5AB1-73EE-75DD6054B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D3D32-F332-C5D4-4996-610281638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A4FE7-F7EA-8DAB-3CA5-291D5EE12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3B9DCE-161D-2748-15CC-C14304A359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CBE92-7EC7-234F-0202-41661EC7E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8FA04-005C-3116-1C09-BD5C37B2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B2508C-5863-DC2C-78D2-90A8E4133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0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E5EF-4730-759B-183B-576849728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F686ED-3D48-EA6C-856E-DF3ED2A9A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8BA7B-4671-9E28-4457-95BFD06EB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EBCCB5-EB1D-483E-3DCB-529A76C16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5950B4-EE96-9CF4-1DCA-9F7FA6406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BA511-7AFC-2738-05D8-FD0E084BC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7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E78C72-C942-B49B-2638-B356AD686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51E6-B513-9B43-B3DA-04AB52AEB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6A97C-989B-C01C-8B4C-CC0DBB3ADB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4340E-067A-CE44-AB7D-6185E5962B7A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7C37E1-62E7-7C2E-8287-92906F978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0E892-80E4-8601-53BC-52EEE58798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87809-E5BC-D94F-ADCE-B976FCDB8E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217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CBFD827-7AE3-1284-E42A-30B9DEAA8C35}"/>
              </a:ext>
            </a:extLst>
          </p:cNvPr>
          <p:cNvSpPr txBox="1"/>
          <p:nvPr/>
        </p:nvSpPr>
        <p:spPr>
          <a:xfrm>
            <a:off x="695777" y="461434"/>
            <a:ext cx="3265790" cy="563231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GB" sz="4000">
                <a:ea typeface="Calibri"/>
                <a:cs typeface="Calibri"/>
              </a:rPr>
              <a:t>ATEPONGN</a:t>
            </a:r>
          </a:p>
          <a:p>
            <a:pPr algn="l"/>
            <a:endParaRPr lang="en-GB" sz="4000"/>
          </a:p>
          <a:p>
            <a:pPr algn="l"/>
            <a:r>
              <a:rPr lang="en-GB" sz="4000">
                <a:cs typeface="Calibri"/>
              </a:rPr>
              <a:t>UBSOET</a:t>
            </a:r>
          </a:p>
          <a:p>
            <a:endParaRPr lang="en-GB" sz="4000">
              <a:ea typeface="Calibri"/>
              <a:cs typeface="Calibri"/>
            </a:endParaRPr>
          </a:p>
          <a:p>
            <a:pPr algn="l"/>
            <a:r>
              <a:rPr lang="en-GB" sz="4000">
                <a:ea typeface="Calibri"/>
                <a:cs typeface="Calibri"/>
              </a:rPr>
              <a:t>IWACDSNH</a:t>
            </a:r>
          </a:p>
          <a:p>
            <a:pPr algn="l"/>
            <a:endParaRPr lang="en-GB" sz="4000"/>
          </a:p>
          <a:p>
            <a:pPr algn="l"/>
            <a:r>
              <a:rPr lang="en-GB" sz="4000">
                <a:cs typeface="Calibri"/>
              </a:rPr>
              <a:t>TEVRXE</a:t>
            </a:r>
          </a:p>
          <a:p>
            <a:pPr algn="l"/>
            <a:endParaRPr lang="en-GB" sz="4000"/>
          </a:p>
          <a:p>
            <a:pPr algn="l"/>
            <a:r>
              <a:rPr lang="en-GB" sz="4000"/>
              <a:t>EATUC</a:t>
            </a:r>
            <a:endParaRPr lang="en-US" sz="40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9C302-4B2D-58AD-AA42-74A81710A64E}"/>
              </a:ext>
            </a:extLst>
          </p:cNvPr>
          <p:cNvSpPr txBox="1"/>
          <p:nvPr/>
        </p:nvSpPr>
        <p:spPr>
          <a:xfrm>
            <a:off x="5161947" y="461434"/>
            <a:ext cx="3099103" cy="5632311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/>
              <a:t>DBIOUC</a:t>
            </a:r>
          </a:p>
          <a:p>
            <a:pPr algn="l"/>
            <a:endParaRPr lang="en-GB" sz="4000"/>
          </a:p>
          <a:p>
            <a:pPr algn="l"/>
            <a:r>
              <a:rPr lang="en-GB" sz="4000" err="1"/>
              <a:t>SBRHMUO</a:t>
            </a:r>
            <a:endParaRPr lang="en-GB" sz="4000"/>
          </a:p>
          <a:p>
            <a:pPr algn="l"/>
            <a:endParaRPr lang="en-GB" sz="4000"/>
          </a:p>
          <a:p>
            <a:pPr algn="l"/>
            <a:r>
              <a:rPr lang="en-GB" sz="4000" err="1"/>
              <a:t>TNAHPLEE</a:t>
            </a:r>
            <a:endParaRPr lang="en-GB" sz="4000"/>
          </a:p>
          <a:p>
            <a:pPr algn="l"/>
            <a:endParaRPr lang="en-GB" sz="4000"/>
          </a:p>
          <a:p>
            <a:pPr algn="l"/>
            <a:r>
              <a:rPr lang="en-GB" sz="4000"/>
              <a:t>OATETR</a:t>
            </a:r>
          </a:p>
          <a:p>
            <a:pPr algn="l"/>
            <a:endParaRPr lang="en-GB" sz="4000"/>
          </a:p>
          <a:p>
            <a:pPr algn="l"/>
            <a:r>
              <a:rPr lang="en-GB" sz="4000" err="1"/>
              <a:t>NCOGATO</a:t>
            </a:r>
            <a:endParaRPr lang="en-GB" sz="40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BC1FE3A-6EE0-EB00-33E7-49A08BCA4562}"/>
              </a:ext>
            </a:extLst>
          </p:cNvPr>
          <p:cNvSpPr txBox="1"/>
          <p:nvPr/>
        </p:nvSpPr>
        <p:spPr>
          <a:xfrm>
            <a:off x="8261050" y="461434"/>
            <a:ext cx="3622521" cy="4401205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4000"/>
              <a:t>What are the mathematical words?!</a:t>
            </a:r>
          </a:p>
          <a:p>
            <a:pPr algn="l"/>
            <a:endParaRPr lang="en-GB" sz="4000"/>
          </a:p>
          <a:p>
            <a:pPr algn="l"/>
            <a:r>
              <a:rPr lang="en-GB" sz="4000"/>
              <a:t>(Two words are not mathematical!)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E2D595-D028-F905-39ED-6465A18E5333}"/>
              </a:ext>
            </a:extLst>
          </p:cNvPr>
          <p:cNvSpPr txBox="1"/>
          <p:nvPr/>
        </p:nvSpPr>
        <p:spPr>
          <a:xfrm>
            <a:off x="1464468" y="1012031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PENTAGON</a:t>
            </a:r>
            <a:endParaRPr lang="en-US" sz="24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B4C3A-D395-DB47-D6B9-33C469480BBC}"/>
              </a:ext>
            </a:extLst>
          </p:cNvPr>
          <p:cNvSpPr txBox="1"/>
          <p:nvPr/>
        </p:nvSpPr>
        <p:spPr>
          <a:xfrm>
            <a:off x="1462087" y="2259806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ea typeface="Calibri"/>
                <a:cs typeface="Calibri"/>
              </a:rPr>
              <a:t>OBTUSE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715ECF-6D91-E57D-F93E-2BA1CCB2CE3B}"/>
              </a:ext>
            </a:extLst>
          </p:cNvPr>
          <p:cNvSpPr txBox="1"/>
          <p:nvPr/>
        </p:nvSpPr>
        <p:spPr>
          <a:xfrm>
            <a:off x="1462087" y="34861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ea typeface="Calibri"/>
                <a:cs typeface="Calibri"/>
              </a:rPr>
              <a:t>SANDWICH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92BCAE-141E-EEA9-839E-D75E7430E849}"/>
              </a:ext>
            </a:extLst>
          </p:cNvPr>
          <p:cNvSpPr txBox="1"/>
          <p:nvPr/>
        </p:nvSpPr>
        <p:spPr>
          <a:xfrm>
            <a:off x="1462087" y="472440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VERTEX</a:t>
            </a:r>
            <a:endParaRPr lang="en-US" sz="24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92E005-8AD5-17D7-0072-C2DE4808BD97}"/>
              </a:ext>
            </a:extLst>
          </p:cNvPr>
          <p:cNvSpPr txBox="1"/>
          <p:nvPr/>
        </p:nvSpPr>
        <p:spPr>
          <a:xfrm>
            <a:off x="1462087" y="5926931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ACUTE</a:t>
            </a:r>
            <a:endParaRPr lang="en-US" sz="24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EE1D4F-DD8C-2CA1-8ACA-26009CD6AA7D}"/>
              </a:ext>
            </a:extLst>
          </p:cNvPr>
          <p:cNvSpPr txBox="1"/>
          <p:nvPr/>
        </p:nvSpPr>
        <p:spPr>
          <a:xfrm>
            <a:off x="5807868" y="10096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CUBOID</a:t>
            </a:r>
            <a:endParaRPr lang="en-US" sz="24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E85A251-3BC3-327C-C32E-CFF42FD0CD37}"/>
              </a:ext>
            </a:extLst>
          </p:cNvPr>
          <p:cNvSpPr txBox="1"/>
          <p:nvPr/>
        </p:nvSpPr>
        <p:spPr>
          <a:xfrm>
            <a:off x="5807868" y="2259806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RHOMBUS</a:t>
            </a:r>
            <a:endParaRPr lang="en-US" sz="24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1679233-F00D-63D5-0C94-703AF8185AAF}"/>
              </a:ext>
            </a:extLst>
          </p:cNvPr>
          <p:cNvSpPr txBox="1"/>
          <p:nvPr/>
        </p:nvSpPr>
        <p:spPr>
          <a:xfrm>
            <a:off x="5807868" y="348615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ELEPHANT</a:t>
            </a:r>
            <a:endParaRPr lang="en-US" sz="24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0B16DA3-386D-F193-B2E0-AB96624B921A}"/>
              </a:ext>
            </a:extLst>
          </p:cNvPr>
          <p:cNvSpPr txBox="1"/>
          <p:nvPr/>
        </p:nvSpPr>
        <p:spPr>
          <a:xfrm>
            <a:off x="5807868" y="4724400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ROTATE</a:t>
            </a:r>
            <a:endParaRPr lang="en-US" sz="24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9C9AE33-9895-E2D9-5113-E007550C2BDE}"/>
              </a:ext>
            </a:extLst>
          </p:cNvPr>
          <p:cNvSpPr txBox="1"/>
          <p:nvPr/>
        </p:nvSpPr>
        <p:spPr>
          <a:xfrm>
            <a:off x="5807868" y="5926931"/>
            <a:ext cx="1976437" cy="461665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cs typeface="Calibri"/>
              </a:rPr>
              <a:t>OCTAGON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57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8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West, R</dc:creator>
  <cp:revision>1</cp:revision>
  <dcterms:created xsi:type="dcterms:W3CDTF">2023-11-09T19:15:02Z</dcterms:created>
  <dcterms:modified xsi:type="dcterms:W3CDTF">2023-11-10T13:00:24Z</dcterms:modified>
</cp:coreProperties>
</file>