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0D28-01B5-490F-A26B-F38FEB24F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1AFC9-8533-4A74-B0DF-4BED705F2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04FA5-4C71-45B1-914C-AB1789AD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B5020-0F62-4A89-9384-62379703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63553-0581-4E60-8D2E-E7FD22700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9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E123-4A5B-4657-80B0-5A8057E3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348BC-9356-45F0-9DCB-9CDD588E7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8330C-C125-4214-9532-7D621595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7861D-7106-4979-BE27-0F7CCD68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DD037-DA14-40F0-9477-D5D00105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7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076565-3E16-46C7-8FE7-F9787BD94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60646-972A-428E-A12A-FA49156B1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7105F-16A6-42B1-B962-AF117353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DC5C1-15E1-4B33-8C86-F56288F1F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AF388-81D7-4DE5-9F11-FBBD9F7C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83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C0902-35D6-45FE-9A9A-92AA6C8FF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CA60E-83EE-4B5C-A93B-23D0C3AF3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6C26F-2511-44D5-A007-48B18615C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302E1-F46E-4530-95EE-0ED80AD8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849DC-15D6-4E3E-AE0A-13E56507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8665B-FA0C-400A-9D1F-B6EA1C715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6665D-EE3E-43CF-A257-C06FA3297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57A97-87A4-43D0-B980-4EACFB1E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7207-416B-495C-B959-DEBE043C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0DA90-B856-4183-8DAC-11DC02DE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09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AEE13-FCCD-4BCE-B097-0080B278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49649-731B-4E4F-BC34-B3B6705E0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7B422-1920-4C53-99AF-876D080D7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EA78E-419C-48A0-921A-E3CC56D9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D0CA2-EDB4-472B-BD72-A32C92A7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CB803-699E-43ED-A20F-DC146686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3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79CDC-0D5D-419D-907B-E2F43D52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348CE-49EB-4C0D-BD08-A8E1CE43C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31669-E085-4B49-8217-8F45EB0F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455C1-9962-49C3-8432-5C237272E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191A0-E012-414D-9F0D-5EB5A97AC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57F4E7-DEE2-4815-91E6-A907A003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3E9D8-0F8E-44EC-AE17-636CDD3C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48DE3-C1FD-4C97-9B00-A13E15AE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5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BD09-E9A2-431D-A944-317BA17A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A8BDA2-9BCA-468D-B922-4FAFF8C4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BF408-FF04-46A2-84AD-E2E25188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9FC6A-65E1-4CAA-BACB-1DDE90D1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13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20FB91-0F0A-46CC-8ECC-477617B8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40E20-483F-4D85-9184-B3F87ACA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B256F-1710-420C-A720-634FBAC5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13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8443-1C6F-4294-BF5B-C11B1EEA1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9A93-5E0A-46F6-898B-4BD3A2DA5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60F0B-33F6-4BCC-9405-1C4CBF550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71EB8-2E28-4067-849A-8C25BBE2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1537F-8175-4E39-BA4D-6FC03F1A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53551-79C1-42CE-A073-063A0A83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18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24A9-01DD-4E26-A40D-96145036A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D417D-7AEA-4BA6-9DB1-F178EA396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2923E-1296-4DEC-8F21-A4739961F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C9064-C6D4-4690-A7B0-07139818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95F3D-EC44-4C34-856B-885C644F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CA73-249D-4982-9044-73B55145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21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ECFDF-3D55-4E1D-B679-6731D6CF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DB0E0-467A-467B-8859-FF98B0A4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5298-80F5-47BA-A9E2-1F8AF1D19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4692F-85CE-495D-8BE3-C678DC3B102A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7BC67-BBBE-4B64-9D58-355298367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03F8E-8338-40C0-8419-7F2B913DE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C502-E01D-4B31-987A-0A70EC834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>
            <a:extLst>
              <a:ext uri="{FF2B5EF4-FFF2-40B4-BE49-F238E27FC236}">
                <a16:creationId xmlns:a16="http://schemas.microsoft.com/office/drawing/2014/main" id="{1337CD8B-1D11-4D9C-8160-6E431E07A6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86" t="17778" r="40073" b="15926"/>
          <a:stretch/>
        </p:blipFill>
        <p:spPr>
          <a:xfrm>
            <a:off x="920753" y="114171"/>
            <a:ext cx="6375405" cy="64112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3B0CC53D-05D6-4A96-AD5B-2A92980DDA37}"/>
              </a:ext>
            </a:extLst>
          </p:cNvPr>
          <p:cNvSpPr txBox="1"/>
          <p:nvPr/>
        </p:nvSpPr>
        <p:spPr>
          <a:xfrm>
            <a:off x="8115300" y="183193"/>
            <a:ext cx="23749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err="1"/>
              <a:t>Gigraphs</a:t>
            </a:r>
            <a:endParaRPr lang="en-GB" sz="4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F516F5-5D59-4084-AE62-26BFAE56E2C5}"/>
              </a:ext>
            </a:extLst>
          </p:cNvPr>
          <p:cNvSpPr txBox="1"/>
          <p:nvPr/>
        </p:nvSpPr>
        <p:spPr>
          <a:xfrm>
            <a:off x="8115300" y="1031359"/>
            <a:ext cx="3644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are the equations of the parts of the giraffe?!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3E855A-84A5-405F-8D08-3A2A3A8990D3}"/>
              </a:ext>
            </a:extLst>
          </p:cNvPr>
          <p:cNvSpPr txBox="1"/>
          <p:nvPr/>
        </p:nvSpPr>
        <p:spPr>
          <a:xfrm>
            <a:off x="4108455" y="306303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A6999B-DB38-406D-88D2-30A9CD948D4B}"/>
              </a:ext>
            </a:extLst>
          </p:cNvPr>
          <p:cNvSpPr txBox="1"/>
          <p:nvPr/>
        </p:nvSpPr>
        <p:spPr>
          <a:xfrm>
            <a:off x="5429236" y="923637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09E9BC-8B7C-462C-B677-44731F23BCF1}"/>
              </a:ext>
            </a:extLst>
          </p:cNvPr>
          <p:cNvSpPr txBox="1"/>
          <p:nvPr/>
        </p:nvSpPr>
        <p:spPr>
          <a:xfrm>
            <a:off x="4895835" y="1600746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FF57C09-8879-4300-AB94-3B61C932614D}"/>
              </a:ext>
            </a:extLst>
          </p:cNvPr>
          <p:cNvSpPr txBox="1"/>
          <p:nvPr/>
        </p:nvSpPr>
        <p:spPr>
          <a:xfrm>
            <a:off x="4800593" y="3107177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AC345B5-55F2-4F5F-B30D-CF8C40C7C22A}"/>
              </a:ext>
            </a:extLst>
          </p:cNvPr>
          <p:cNvSpPr txBox="1"/>
          <p:nvPr/>
        </p:nvSpPr>
        <p:spPr>
          <a:xfrm>
            <a:off x="3905227" y="6048464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FD54107-9347-49D0-B7F1-C6390617835F}"/>
              </a:ext>
            </a:extLst>
          </p:cNvPr>
          <p:cNvSpPr txBox="1"/>
          <p:nvPr/>
        </p:nvSpPr>
        <p:spPr>
          <a:xfrm>
            <a:off x="3575054" y="5054599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D356C2-DE40-4603-9DEB-9F0CE9A13BCB}"/>
              </a:ext>
            </a:extLst>
          </p:cNvPr>
          <p:cNvSpPr txBox="1"/>
          <p:nvPr/>
        </p:nvSpPr>
        <p:spPr>
          <a:xfrm>
            <a:off x="3232154" y="4034447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B9A1107-4907-42DB-A4EE-6DDED44A38A0}"/>
              </a:ext>
            </a:extLst>
          </p:cNvPr>
          <p:cNvSpPr txBox="1"/>
          <p:nvPr/>
        </p:nvSpPr>
        <p:spPr>
          <a:xfrm>
            <a:off x="2927354" y="4746691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B19143E-C28B-42DB-AC86-AA266CE5AEAF}"/>
              </a:ext>
            </a:extLst>
          </p:cNvPr>
          <p:cNvSpPr txBox="1"/>
          <p:nvPr/>
        </p:nvSpPr>
        <p:spPr>
          <a:xfrm>
            <a:off x="2552684" y="6055135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93A8E97-8612-4DEF-B104-2726BE534162}"/>
              </a:ext>
            </a:extLst>
          </p:cNvPr>
          <p:cNvSpPr txBox="1"/>
          <p:nvPr/>
        </p:nvSpPr>
        <p:spPr>
          <a:xfrm>
            <a:off x="2019283" y="4034447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8A1504-287E-450A-9744-584AD3592B35}"/>
              </a:ext>
            </a:extLst>
          </p:cNvPr>
          <p:cNvSpPr txBox="1"/>
          <p:nvPr/>
        </p:nvSpPr>
        <p:spPr>
          <a:xfrm>
            <a:off x="2838426" y="2987613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37E3E6-FFE9-4F5B-8EAB-25A1571A8F5B}"/>
              </a:ext>
            </a:extLst>
          </p:cNvPr>
          <p:cNvSpPr txBox="1"/>
          <p:nvPr/>
        </p:nvSpPr>
        <p:spPr>
          <a:xfrm>
            <a:off x="2886080" y="1793155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x=4</a:t>
            </a:r>
          </a:p>
        </p:txBody>
      </p:sp>
    </p:spTree>
    <p:extLst>
      <p:ext uri="{BB962C8B-B14F-4D97-AF65-F5344CB8AC3E}">
        <p14:creationId xmlns:p14="http://schemas.microsoft.com/office/powerpoint/2010/main" val="323877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E33685B8-6490-4FA9-B31B-3BD5C15E25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37" t="29259" r="24814" b="20927"/>
          <a:stretch/>
        </p:blipFill>
        <p:spPr>
          <a:xfrm>
            <a:off x="1181100" y="153431"/>
            <a:ext cx="6642100" cy="659308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8C298ED6-9426-44C0-BA6C-9B6CDAC4FB34}"/>
              </a:ext>
            </a:extLst>
          </p:cNvPr>
          <p:cNvSpPr txBox="1"/>
          <p:nvPr/>
        </p:nvSpPr>
        <p:spPr>
          <a:xfrm>
            <a:off x="8115300" y="183193"/>
            <a:ext cx="23749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err="1"/>
              <a:t>Gigraphs</a:t>
            </a:r>
            <a:endParaRPr lang="en-GB" sz="4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87EF38-B512-4ADE-92F4-40425E1ED3DD}"/>
              </a:ext>
            </a:extLst>
          </p:cNvPr>
          <p:cNvSpPr txBox="1"/>
          <p:nvPr/>
        </p:nvSpPr>
        <p:spPr>
          <a:xfrm>
            <a:off x="8115300" y="1031359"/>
            <a:ext cx="3644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are the equations of the parts of the giraffe?!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BDD143-FE0B-46D9-9FBD-9341F98ED271}"/>
              </a:ext>
            </a:extLst>
          </p:cNvPr>
          <p:cNvSpPr txBox="1"/>
          <p:nvPr/>
        </p:nvSpPr>
        <p:spPr>
          <a:xfrm>
            <a:off x="1085855" y="2926751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y=x+3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E46F8D-DFA6-4698-97E7-905A3AC0B9EC}"/>
              </a:ext>
            </a:extLst>
          </p:cNvPr>
          <p:cNvSpPr txBox="1"/>
          <p:nvPr/>
        </p:nvSpPr>
        <p:spPr>
          <a:xfrm>
            <a:off x="3022600" y="3167390"/>
            <a:ext cx="133985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7E605D4-D86F-4A89-98FA-25F7787EA027}"/>
              </a:ext>
            </a:extLst>
          </p:cNvPr>
          <p:cNvSpPr txBox="1"/>
          <p:nvPr/>
        </p:nvSpPr>
        <p:spPr>
          <a:xfrm>
            <a:off x="4768855" y="2665141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y=x-1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AEF727-8CAB-4E0A-9B44-DC9DEE53302A}"/>
              </a:ext>
            </a:extLst>
          </p:cNvPr>
          <p:cNvSpPr txBox="1"/>
          <p:nvPr/>
        </p:nvSpPr>
        <p:spPr>
          <a:xfrm>
            <a:off x="6889754" y="2141921"/>
            <a:ext cx="161924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y=-x+13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06BFB0-28CA-47BB-8101-22AA7A9446C3}"/>
              </a:ext>
            </a:extLst>
          </p:cNvPr>
          <p:cNvSpPr txBox="1"/>
          <p:nvPr/>
        </p:nvSpPr>
        <p:spPr>
          <a:xfrm>
            <a:off x="7442199" y="3850846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y=x-5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3D230B-DDFB-49D6-9E40-E6DC7A82905C}"/>
              </a:ext>
            </a:extLst>
          </p:cNvPr>
          <p:cNvSpPr txBox="1"/>
          <p:nvPr/>
        </p:nvSpPr>
        <p:spPr>
          <a:xfrm>
            <a:off x="6222998" y="4374066"/>
            <a:ext cx="169544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y=-x+11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B00A23-0719-438D-B6C6-4ED8A61C0D31}"/>
              </a:ext>
            </a:extLst>
          </p:cNvPr>
          <p:cNvSpPr txBox="1"/>
          <p:nvPr/>
        </p:nvSpPr>
        <p:spPr>
          <a:xfrm>
            <a:off x="4864097" y="4897286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y=x-3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A65D44-1742-40ED-9CA6-DF1E04D7CA9E}"/>
              </a:ext>
            </a:extLst>
          </p:cNvPr>
          <p:cNvSpPr txBox="1"/>
          <p:nvPr/>
        </p:nvSpPr>
        <p:spPr>
          <a:xfrm>
            <a:off x="2324100" y="5700071"/>
            <a:ext cx="12192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0A132B-823E-4AF0-86BF-72A7C255A911}"/>
              </a:ext>
            </a:extLst>
          </p:cNvPr>
          <p:cNvSpPr txBox="1"/>
          <p:nvPr/>
        </p:nvSpPr>
        <p:spPr>
          <a:xfrm>
            <a:off x="2933700" y="4897286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y=x-1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12CA9D2-8CF2-4FE5-80BF-78614C851D18}"/>
              </a:ext>
            </a:extLst>
          </p:cNvPr>
          <p:cNvSpPr txBox="1"/>
          <p:nvPr/>
        </p:nvSpPr>
        <p:spPr>
          <a:xfrm>
            <a:off x="3254370" y="4234284"/>
            <a:ext cx="1238253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300A9E-A6AA-427F-85D4-B229903A984A}"/>
              </a:ext>
            </a:extLst>
          </p:cNvPr>
          <p:cNvSpPr txBox="1"/>
          <p:nvPr/>
        </p:nvSpPr>
        <p:spPr>
          <a:xfrm>
            <a:off x="2533645" y="4286838"/>
            <a:ext cx="10668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y=x+1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3A3348C-4619-4F15-8C95-F06D9C7689B5}"/>
              </a:ext>
            </a:extLst>
          </p:cNvPr>
          <p:cNvSpPr txBox="1"/>
          <p:nvPr/>
        </p:nvSpPr>
        <p:spPr>
          <a:xfrm>
            <a:off x="1200147" y="4234284"/>
            <a:ext cx="1238253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y=-x+3</a:t>
            </a:r>
          </a:p>
        </p:txBody>
      </p:sp>
    </p:spTree>
    <p:extLst>
      <p:ext uri="{BB962C8B-B14F-4D97-AF65-F5344CB8AC3E}">
        <p14:creationId xmlns:p14="http://schemas.microsoft.com/office/powerpoint/2010/main" val="92642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>
            <a:extLst>
              <a:ext uri="{FF2B5EF4-FFF2-40B4-BE49-F238E27FC236}">
                <a16:creationId xmlns:a16="http://schemas.microsoft.com/office/drawing/2014/main" id="{28BA2DC0-1ABC-41A0-8263-06F8D6D964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48" t="29815" r="25852" b="20000"/>
          <a:stretch/>
        </p:blipFill>
        <p:spPr>
          <a:xfrm>
            <a:off x="1524000" y="132643"/>
            <a:ext cx="6642100" cy="6666701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935BFAC9-860B-4CCA-ADA9-5F181F6FAAAC}"/>
              </a:ext>
            </a:extLst>
          </p:cNvPr>
          <p:cNvSpPr txBox="1"/>
          <p:nvPr/>
        </p:nvSpPr>
        <p:spPr>
          <a:xfrm>
            <a:off x="8115300" y="183193"/>
            <a:ext cx="23749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err="1"/>
              <a:t>Gigraphs</a:t>
            </a:r>
            <a:endParaRPr lang="en-GB" sz="4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BA74C0-1049-4D2A-AA88-30022A979717}"/>
              </a:ext>
            </a:extLst>
          </p:cNvPr>
          <p:cNvSpPr txBox="1"/>
          <p:nvPr/>
        </p:nvSpPr>
        <p:spPr>
          <a:xfrm>
            <a:off x="8115300" y="1031359"/>
            <a:ext cx="3644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are the equations of the parts of the giraffe?!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E6CBEAA-0F55-429F-B08B-D2E17092D69A}"/>
              </a:ext>
            </a:extLst>
          </p:cNvPr>
          <p:cNvSpPr txBox="1"/>
          <p:nvPr/>
        </p:nvSpPr>
        <p:spPr>
          <a:xfrm>
            <a:off x="4521200" y="923637"/>
            <a:ext cx="10604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2C6C95F-084C-4A4E-872B-24675D6F25D5}"/>
              </a:ext>
            </a:extLst>
          </p:cNvPr>
          <p:cNvSpPr txBox="1"/>
          <p:nvPr/>
        </p:nvSpPr>
        <p:spPr>
          <a:xfrm>
            <a:off x="6067422" y="1185247"/>
            <a:ext cx="207327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y=-0.5x+9.5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2015EBE-336F-4A84-9A41-295E1BF9C6EB}"/>
              </a:ext>
            </a:extLst>
          </p:cNvPr>
          <p:cNvSpPr txBox="1"/>
          <p:nvPr/>
        </p:nvSpPr>
        <p:spPr>
          <a:xfrm>
            <a:off x="5886455" y="2275951"/>
            <a:ext cx="8953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y=6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ABAE3EA-EE22-43D8-BF90-AFDB55293553}"/>
              </a:ext>
            </a:extLst>
          </p:cNvPr>
          <p:cNvSpPr txBox="1"/>
          <p:nvPr/>
        </p:nvSpPr>
        <p:spPr>
          <a:xfrm>
            <a:off x="5210182" y="3207465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y=3x-9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FEC3CC-B6B7-48E8-BE0A-A1AB84E9604F}"/>
              </a:ext>
            </a:extLst>
          </p:cNvPr>
          <p:cNvSpPr txBox="1"/>
          <p:nvPr/>
        </p:nvSpPr>
        <p:spPr>
          <a:xfrm>
            <a:off x="5210181" y="4465244"/>
            <a:ext cx="1673219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y=-2x+11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1B6DDEE-8048-41A5-A5F1-AB168476609F}"/>
              </a:ext>
            </a:extLst>
          </p:cNvPr>
          <p:cNvSpPr txBox="1"/>
          <p:nvPr/>
        </p:nvSpPr>
        <p:spPr>
          <a:xfrm>
            <a:off x="4667258" y="5632294"/>
            <a:ext cx="10858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CD53C04-4311-4943-83CE-17BCB2E854BF}"/>
              </a:ext>
            </a:extLst>
          </p:cNvPr>
          <p:cNvSpPr txBox="1"/>
          <p:nvPr/>
        </p:nvSpPr>
        <p:spPr>
          <a:xfrm>
            <a:off x="3597277" y="4787159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y=-2x+9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7F84E9-57F5-4A9C-B55B-F7274B3976C5}"/>
              </a:ext>
            </a:extLst>
          </p:cNvPr>
          <p:cNvSpPr txBox="1"/>
          <p:nvPr/>
        </p:nvSpPr>
        <p:spPr>
          <a:xfrm>
            <a:off x="3549655" y="3860189"/>
            <a:ext cx="971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A4B90E4-1288-458E-BB23-384488DCBDDC}"/>
              </a:ext>
            </a:extLst>
          </p:cNvPr>
          <p:cNvSpPr txBox="1"/>
          <p:nvPr/>
        </p:nvSpPr>
        <p:spPr>
          <a:xfrm>
            <a:off x="2921004" y="4351997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y=2x-1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BA786CD-65D9-4E2B-B3F3-9815DD7EB08C}"/>
              </a:ext>
            </a:extLst>
          </p:cNvPr>
          <p:cNvSpPr txBox="1"/>
          <p:nvPr/>
        </p:nvSpPr>
        <p:spPr>
          <a:xfrm>
            <a:off x="1308112" y="4465244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y=2x+1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7D032B8-FE29-4A04-9FC2-AB0F7CB1A21B}"/>
              </a:ext>
            </a:extLst>
          </p:cNvPr>
          <p:cNvSpPr txBox="1"/>
          <p:nvPr/>
        </p:nvSpPr>
        <p:spPr>
          <a:xfrm>
            <a:off x="2149487" y="3598579"/>
            <a:ext cx="72389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x=1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B914139-BBB6-41F3-8DAE-93713C41F656}"/>
              </a:ext>
            </a:extLst>
          </p:cNvPr>
          <p:cNvSpPr txBox="1"/>
          <p:nvPr/>
        </p:nvSpPr>
        <p:spPr>
          <a:xfrm>
            <a:off x="2873382" y="2901807"/>
            <a:ext cx="8826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02FB128-F55C-405E-8842-F92EF6479D43}"/>
              </a:ext>
            </a:extLst>
          </p:cNvPr>
          <p:cNvSpPr txBox="1"/>
          <p:nvPr/>
        </p:nvSpPr>
        <p:spPr>
          <a:xfrm>
            <a:off x="3314704" y="2004685"/>
            <a:ext cx="13525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y=3x-5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87C4AFB-C92A-474C-B499-354EBB66F382}"/>
              </a:ext>
            </a:extLst>
          </p:cNvPr>
          <p:cNvSpPr txBox="1"/>
          <p:nvPr/>
        </p:nvSpPr>
        <p:spPr>
          <a:xfrm>
            <a:off x="1968511" y="5575670"/>
            <a:ext cx="108584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y=1</a:t>
            </a:r>
          </a:p>
        </p:txBody>
      </p:sp>
    </p:spTree>
    <p:extLst>
      <p:ext uri="{BB962C8B-B14F-4D97-AF65-F5344CB8AC3E}">
        <p14:creationId xmlns:p14="http://schemas.microsoft.com/office/powerpoint/2010/main" val="329320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174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16</cp:revision>
  <dcterms:created xsi:type="dcterms:W3CDTF">2023-06-27T12:29:46Z</dcterms:created>
  <dcterms:modified xsi:type="dcterms:W3CDTF">2023-06-27T13:10:31Z</dcterms:modified>
</cp:coreProperties>
</file>