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558A0-EAE8-486F-A6AF-766337B0C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AF0E3-1876-4677-B71B-B50F07955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DEAE8-1BC9-45EE-9255-2F0877DC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09631-CB13-4ABF-9830-2F6D93B3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BD730-E7F7-4677-9DAB-D170924F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8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B281F-1F3E-4E63-997B-75D928CA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3107B-1F2F-47D4-A1B2-3DE7FD496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01430-D680-4932-BA7B-1B815CB9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80491-9341-4282-8A1D-56846CBF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32686-F154-41AF-A721-ABEC82DCD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FF302-BE26-461F-A74F-E7A963950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D32BD-1588-405C-85D7-B3DEA572C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4B646-5DE7-44C0-BB42-A99B39C6F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608B2-C821-446F-B6B6-47759828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93D8E-0323-4CAA-A2EF-5C12BF66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4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36E6-2E99-47B1-A6AC-6C85FA31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59233-7EE2-4B3F-BAA8-4F34DC6E3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2015A-842E-4B91-B8C9-1D3CE82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C4E16-96B9-4686-A277-3D6C4132B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7EF43-851C-43FB-8BEB-1A00EDA8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19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6CDB9-984F-4853-8475-FA90BE1DA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5A7C7-4398-41A1-A729-F8EF39612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60568-E685-426D-B1E0-E290C561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12F0C-9E62-4782-A52C-0CE899B2A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D8C6A-2FB9-4296-B569-0E44E2D6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9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E9D5D-E8AC-4DC3-ACC9-BAAB88D2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6A968-2BC5-49BB-8966-E77D90E22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7B734-3298-4FBF-8633-BF5E325E5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C8B72-F335-4141-84DE-9959F5BF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9B842-F07D-4CAE-81A4-F00070B47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0A336-E1BC-4222-8A78-85DC8A254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09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C98C5-C274-428F-AE7E-28798D3B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965EA-95CB-427C-B70E-E5C9A2408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EE0F7-C777-494A-829B-B42CA4AB1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3B745-F623-46A4-9BEE-E7C390388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8833E-0B1F-4692-B250-414AE0147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206885-39D6-4609-8279-608A6E65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1CD7AF-B35E-4196-A6EE-4311EDFEB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53E764-FA33-4AF1-BE21-732C1F87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6D83-9259-431C-838C-239315B29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6FD1A4-CEB3-43C9-B9E2-2BA168D4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0801B-C001-4C7F-806F-ED3321BE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FF379B-28A9-43A8-93CB-3B802FA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50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9BD301-E0C6-4906-B808-3CB847EC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C9FB75-3432-4C60-895D-FFCF8B6B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FECDE-22CF-4BDF-94F1-8A22AFFE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95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6FDDC-FE55-4F32-8DAD-B82AA1F3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84716-A5B5-43BA-B1AE-6D74E577F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2486-B1C6-42EA-8B8C-2981DC375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62AA9-285B-4029-8930-7CAE28EB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AD76D-273C-4BC8-9D2C-E3989DFF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607E3-0A89-419F-8599-23650DCAE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21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9BCD5-0D5C-45D7-9391-4A2BC05B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1605F-1316-4B93-9B65-0BD0423B1C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42499-F8FA-40F5-B32C-09AFD51B3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B2BC0-9166-471E-8948-8CC171F5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77FA0-2DBC-409E-8C67-C9361287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3C1B3-F22C-4AEA-A934-D2500D00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30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9A3A3A-02CA-4C83-B16C-F7572E927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750FD-E5B9-42C5-8D5C-EC2C4EE53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62FE0-F22E-4CC8-8ED1-EFECC6D068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BFD7-ECDF-4566-9642-56A5F6473B0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11BDA-46B2-46AC-AACA-F0690042C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0A119-9264-4B33-8A7C-61B8AFEAE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1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06E29D-EC37-48C5-BFCF-9085189C3A4E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did World War Two start?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896327-B20A-4BE5-B5AB-378F52470D11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1939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E02FA7-D7C5-4289-9BE4-49EF1A661C98}"/>
              </a:ext>
            </a:extLst>
          </p:cNvPr>
          <p:cNvSpPr/>
          <p:nvPr/>
        </p:nvSpPr>
        <p:spPr>
          <a:xfrm>
            <a:off x="23876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225404-F05E-4E4E-8996-7B97C3E8F366}"/>
              </a:ext>
            </a:extLst>
          </p:cNvPr>
          <p:cNvSpPr/>
          <p:nvPr/>
        </p:nvSpPr>
        <p:spPr>
          <a:xfrm>
            <a:off x="37592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58C0C1-C34F-4946-B397-030561C6946C}"/>
              </a:ext>
            </a:extLst>
          </p:cNvPr>
          <p:cNvSpPr/>
          <p:nvPr/>
        </p:nvSpPr>
        <p:spPr>
          <a:xfrm>
            <a:off x="49530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0F4537-009B-4868-AE83-3520B0FA96FB}"/>
              </a:ext>
            </a:extLst>
          </p:cNvPr>
          <p:cNvSpPr/>
          <p:nvPr/>
        </p:nvSpPr>
        <p:spPr>
          <a:xfrm>
            <a:off x="63246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02D203-A14D-4B20-A4B2-DE4CEAA39FD1}"/>
              </a:ext>
            </a:extLst>
          </p:cNvPr>
          <p:cNvSpPr txBox="1"/>
          <p:nvPr/>
        </p:nvSpPr>
        <p:spPr>
          <a:xfrm>
            <a:off x="1270000" y="4152900"/>
            <a:ext cx="9512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The largest prime number less than 20</a:t>
            </a:r>
          </a:p>
          <a:p>
            <a:r>
              <a:rPr lang="en-GB" sz="3200" dirty="0"/>
              <a:t>Second two digits:  Is a multiple of both 3 and 13</a:t>
            </a:r>
          </a:p>
        </p:txBody>
      </p:sp>
    </p:spTree>
    <p:extLst>
      <p:ext uri="{BB962C8B-B14F-4D97-AF65-F5344CB8AC3E}">
        <p14:creationId xmlns:p14="http://schemas.microsoft.com/office/powerpoint/2010/main" val="94906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2B9A01-0C40-4E1C-8473-86C0904DEA02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did World War One finish?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DE04DA-6211-41B2-BE40-710AB2C33E0D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1918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D1B9E1-D4FB-4144-9CBD-3066A433DF69}"/>
              </a:ext>
            </a:extLst>
          </p:cNvPr>
          <p:cNvSpPr/>
          <p:nvPr/>
        </p:nvSpPr>
        <p:spPr>
          <a:xfrm>
            <a:off x="2489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C2291-CAE5-4A18-9017-F24956C142DF}"/>
              </a:ext>
            </a:extLst>
          </p:cNvPr>
          <p:cNvSpPr/>
          <p:nvPr/>
        </p:nvSpPr>
        <p:spPr>
          <a:xfrm>
            <a:off x="38608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90F624-BBD7-4CDB-B209-FC7521524AC6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7FAAAF-052D-4FFA-81FF-AA27D9D3BD39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B3654E-3A0B-411B-A393-C80C586F0C1F}"/>
              </a:ext>
            </a:extLst>
          </p:cNvPr>
          <p:cNvSpPr txBox="1"/>
          <p:nvPr/>
        </p:nvSpPr>
        <p:spPr>
          <a:xfrm>
            <a:off x="889000" y="4152900"/>
            <a:ext cx="10477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Three bigger than the fourth square number</a:t>
            </a:r>
          </a:p>
          <a:p>
            <a:r>
              <a:rPr lang="en-GB" sz="3200" dirty="0"/>
              <a:t>Second two digits:  Is one third of 54</a:t>
            </a:r>
          </a:p>
        </p:txBody>
      </p:sp>
    </p:spTree>
    <p:extLst>
      <p:ext uri="{BB962C8B-B14F-4D97-AF65-F5344CB8AC3E}">
        <p14:creationId xmlns:p14="http://schemas.microsoft.com/office/powerpoint/2010/main" val="146821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99D3F9-6FEC-46E2-8406-9AC724DE1C33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Great Fire of London?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521997-067C-4F15-AF23-31DA0E8B0E49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1666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B614E8-A2EA-4CA1-A1EB-8AC17406A504}"/>
              </a:ext>
            </a:extLst>
          </p:cNvPr>
          <p:cNvSpPr/>
          <p:nvPr/>
        </p:nvSpPr>
        <p:spPr>
          <a:xfrm>
            <a:off x="23114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BBF5CB-2216-4319-8DBC-D6EAF3707C33}"/>
              </a:ext>
            </a:extLst>
          </p:cNvPr>
          <p:cNvSpPr/>
          <p:nvPr/>
        </p:nvSpPr>
        <p:spPr>
          <a:xfrm>
            <a:off x="36830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3D4C3D-2A71-4833-9A78-81B38EB6B040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E30E5F-5B55-4009-96D2-077CE59BF3A8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9BD6BA-B93F-4E20-9DE5-A0262D1387B7}"/>
              </a:ext>
            </a:extLst>
          </p:cNvPr>
          <p:cNvSpPr txBox="1"/>
          <p:nvPr/>
        </p:nvSpPr>
        <p:spPr>
          <a:xfrm>
            <a:off x="1270000" y="4152900"/>
            <a:ext cx="10096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Is double the second cube number</a:t>
            </a:r>
          </a:p>
          <a:p>
            <a:r>
              <a:rPr lang="en-GB" sz="3200" dirty="0"/>
              <a:t>Second two digits:  Is half of 132</a:t>
            </a:r>
          </a:p>
        </p:txBody>
      </p:sp>
    </p:spTree>
    <p:extLst>
      <p:ext uri="{BB962C8B-B14F-4D97-AF65-F5344CB8AC3E}">
        <p14:creationId xmlns:p14="http://schemas.microsoft.com/office/powerpoint/2010/main" val="418700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00BC1-65C2-4077-AF8E-4C6946D648D9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did Henry VIII become King?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1B760C-4489-44CA-8BC0-E48B86FD8815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1509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933ED2-20A4-44D0-8E30-D16C177C6ED8}"/>
              </a:ext>
            </a:extLst>
          </p:cNvPr>
          <p:cNvSpPr/>
          <p:nvPr/>
        </p:nvSpPr>
        <p:spPr>
          <a:xfrm>
            <a:off x="2489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697824-8850-499F-A708-87ACDAFD760C}"/>
              </a:ext>
            </a:extLst>
          </p:cNvPr>
          <p:cNvSpPr/>
          <p:nvPr/>
        </p:nvSpPr>
        <p:spPr>
          <a:xfrm>
            <a:off x="38608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A235CB-450B-4B1B-AB29-93CB7C430BA8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0CC7B1-07A0-4A2B-A285-453BD08FB7D2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15C5B-A328-4338-A209-2BCB83F4C9D6}"/>
              </a:ext>
            </a:extLst>
          </p:cNvPr>
          <p:cNvSpPr txBox="1"/>
          <p:nvPr/>
        </p:nvSpPr>
        <p:spPr>
          <a:xfrm>
            <a:off x="1270000" y="4152900"/>
            <a:ext cx="10096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Is three quarters of 20</a:t>
            </a:r>
          </a:p>
          <a:p>
            <a:r>
              <a:rPr lang="en-GB" sz="3200" dirty="0"/>
              <a:t>Third digit:  Is the answer to  3 x 42 x 0 x 0.32</a:t>
            </a:r>
          </a:p>
          <a:p>
            <a:r>
              <a:rPr lang="en-GB" sz="3200" dirty="0"/>
              <a:t>Fourth digit:  Is the HCF of 27 and 36</a:t>
            </a:r>
          </a:p>
        </p:txBody>
      </p:sp>
    </p:spTree>
    <p:extLst>
      <p:ext uri="{BB962C8B-B14F-4D97-AF65-F5344CB8AC3E}">
        <p14:creationId xmlns:p14="http://schemas.microsoft.com/office/powerpoint/2010/main" val="7520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A0AB6C-8FBE-4122-8D3F-C0285304CD15}"/>
              </a:ext>
            </a:extLst>
          </p:cNvPr>
          <p:cNvSpPr txBox="1"/>
          <p:nvPr/>
        </p:nvSpPr>
        <p:spPr>
          <a:xfrm>
            <a:off x="342900" y="329912"/>
            <a:ext cx="11442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did Edward Jenner develop the Smallpox vaccination?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34C2FF-5405-48CF-A424-86CF5A8D8903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1796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CC0214-0BAC-494C-A4BE-151FC24D0B29}"/>
              </a:ext>
            </a:extLst>
          </p:cNvPr>
          <p:cNvSpPr/>
          <p:nvPr/>
        </p:nvSpPr>
        <p:spPr>
          <a:xfrm>
            <a:off x="23114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E8EBA4-5D2B-4B92-92D7-8F7C42255515}"/>
              </a:ext>
            </a:extLst>
          </p:cNvPr>
          <p:cNvSpPr/>
          <p:nvPr/>
        </p:nvSpPr>
        <p:spPr>
          <a:xfrm>
            <a:off x="36830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A382A-1C1E-40A4-8207-B8ADE61C2DA3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D118E0-65C5-4345-9564-D2C00C326873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4B18B0-CED9-4CAD-A058-88E480D7294A}"/>
              </a:ext>
            </a:extLst>
          </p:cNvPr>
          <p:cNvSpPr txBox="1"/>
          <p:nvPr/>
        </p:nvSpPr>
        <p:spPr>
          <a:xfrm>
            <a:off x="342900" y="4152900"/>
            <a:ext cx="1160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The seventh prime number</a:t>
            </a:r>
          </a:p>
          <a:p>
            <a:r>
              <a:rPr lang="en-GB" sz="3200" dirty="0"/>
              <a:t>Second two digits:  One less than the largest two digit prime number</a:t>
            </a:r>
          </a:p>
        </p:txBody>
      </p:sp>
    </p:spTree>
    <p:extLst>
      <p:ext uri="{BB962C8B-B14F-4D97-AF65-F5344CB8AC3E}">
        <p14:creationId xmlns:p14="http://schemas.microsoft.com/office/powerpoint/2010/main" val="376846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785038-199C-41F6-B43A-6DD178D8D95E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did the American War of Independence start?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57D974-7806-44DB-8FAE-C229CBB6642C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1775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3DA108-A5F9-4323-8E59-E7CA555A3972}"/>
              </a:ext>
            </a:extLst>
          </p:cNvPr>
          <p:cNvSpPr/>
          <p:nvPr/>
        </p:nvSpPr>
        <p:spPr>
          <a:xfrm>
            <a:off x="23114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85972B-C707-4C77-8F99-A3EB53BE5875}"/>
              </a:ext>
            </a:extLst>
          </p:cNvPr>
          <p:cNvSpPr/>
          <p:nvPr/>
        </p:nvSpPr>
        <p:spPr>
          <a:xfrm>
            <a:off x="3692525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5AB2F-2AD1-408B-90BE-B42732E82052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C99C32-D6A0-4B49-BA89-523AFA61FC4D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13A362-8D93-430E-BB9D-41ACFBDAA957}"/>
              </a:ext>
            </a:extLst>
          </p:cNvPr>
          <p:cNvSpPr txBox="1"/>
          <p:nvPr/>
        </p:nvSpPr>
        <p:spPr>
          <a:xfrm>
            <a:off x="1270000" y="4152900"/>
            <a:ext cx="10096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digit:  The first cube number</a:t>
            </a:r>
          </a:p>
          <a:p>
            <a:r>
              <a:rPr lang="en-GB" sz="3200" dirty="0"/>
              <a:t>Second digit:  The largest single digit factor of 21</a:t>
            </a:r>
          </a:p>
          <a:p>
            <a:r>
              <a:rPr lang="en-GB" sz="3200" dirty="0"/>
              <a:t>Third and fourth digits:  Has a prime factorisation of 3 x 5</a:t>
            </a:r>
            <a:r>
              <a:rPr lang="en-GB" sz="3200" baseline="30000" dirty="0"/>
              <a:t>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2486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30D348-30D8-480F-9ACE-E5AC4559BC0B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BC did Cleopatra die?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07EDCE-F59C-42E5-811D-82ECF21BE3DA}"/>
              </a:ext>
            </a:extLst>
          </p:cNvPr>
          <p:cNvSpPr txBox="1"/>
          <p:nvPr/>
        </p:nvSpPr>
        <p:spPr>
          <a:xfrm>
            <a:off x="4241800" y="1127745"/>
            <a:ext cx="27813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30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B0CDAA-D77D-4166-9537-D7F0E6DCDDD4}"/>
              </a:ext>
            </a:extLst>
          </p:cNvPr>
          <p:cNvSpPr txBox="1"/>
          <p:nvPr/>
        </p:nvSpPr>
        <p:spPr>
          <a:xfrm>
            <a:off x="1270000" y="4152900"/>
            <a:ext cx="10096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solution to the equation:    4t - 5 = 115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17ECDE-7962-4E5F-B4BA-725115562DF0}"/>
              </a:ext>
            </a:extLst>
          </p:cNvPr>
          <p:cNvSpPr/>
          <p:nvPr/>
        </p:nvSpPr>
        <p:spPr>
          <a:xfrm>
            <a:off x="4127500" y="169545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47761F-9E06-4ADA-85A4-7FEFBFBC59FD}"/>
              </a:ext>
            </a:extLst>
          </p:cNvPr>
          <p:cNvSpPr/>
          <p:nvPr/>
        </p:nvSpPr>
        <p:spPr>
          <a:xfrm>
            <a:off x="5499100" y="169545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64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E08079-5A46-476B-A032-73A5E61EC4D3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Battle of Agincourt?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343B1-D268-4227-8C01-343D626C50AD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1415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2845E8-077B-43FF-A03D-56C7FD8F2348}"/>
              </a:ext>
            </a:extLst>
          </p:cNvPr>
          <p:cNvSpPr/>
          <p:nvPr/>
        </p:nvSpPr>
        <p:spPr>
          <a:xfrm>
            <a:off x="2397125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BD505C-0FF9-48EE-A645-449D22D4C0BA}"/>
              </a:ext>
            </a:extLst>
          </p:cNvPr>
          <p:cNvSpPr/>
          <p:nvPr/>
        </p:nvSpPr>
        <p:spPr>
          <a:xfrm>
            <a:off x="3759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2522AA-8D8C-401B-BF92-924A13530852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C477F1-DE0C-4CB7-9526-1D60F4909AF3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EFF9A8-E9F1-403F-AB19-AECA9AF6A797}"/>
              </a:ext>
            </a:extLst>
          </p:cNvPr>
          <p:cNvSpPr txBox="1"/>
          <p:nvPr/>
        </p:nvSpPr>
        <p:spPr>
          <a:xfrm>
            <a:off x="1270000" y="4152900"/>
            <a:ext cx="10096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Two thirds of 21</a:t>
            </a:r>
          </a:p>
          <a:p>
            <a:r>
              <a:rPr lang="en-GB" sz="3200" dirty="0"/>
              <a:t>Second two digits:  The number of sides on a hexagon plus the number of sides on a nonagon</a:t>
            </a:r>
          </a:p>
        </p:txBody>
      </p:sp>
    </p:spTree>
    <p:extLst>
      <p:ext uri="{BB962C8B-B14F-4D97-AF65-F5344CB8AC3E}">
        <p14:creationId xmlns:p14="http://schemas.microsoft.com/office/powerpoint/2010/main" val="268936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21EE8D-9F10-4377-91A6-B13041A8B21F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Spanish Armada?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06EFA6-D06B-4D6D-B1B3-BB253561081F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1588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A5D90A-64C6-498E-8084-889A882E6C9F}"/>
              </a:ext>
            </a:extLst>
          </p:cNvPr>
          <p:cNvSpPr/>
          <p:nvPr/>
        </p:nvSpPr>
        <p:spPr>
          <a:xfrm>
            <a:off x="23114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940525-CCFD-4740-9F78-5C4FA601FAD8}"/>
              </a:ext>
            </a:extLst>
          </p:cNvPr>
          <p:cNvSpPr/>
          <p:nvPr/>
        </p:nvSpPr>
        <p:spPr>
          <a:xfrm>
            <a:off x="36830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331A0A-E78E-40DD-B17B-8EC092461D82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084423-7814-45DE-94D7-F06CBE5140CC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88CA12-6EB0-4A42-A59A-700B60EDB0D6}"/>
              </a:ext>
            </a:extLst>
          </p:cNvPr>
          <p:cNvSpPr txBox="1"/>
          <p:nvPr/>
        </p:nvSpPr>
        <p:spPr>
          <a:xfrm>
            <a:off x="1270000" y="4152900"/>
            <a:ext cx="100965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The square root of 225</a:t>
            </a:r>
          </a:p>
          <a:p>
            <a:r>
              <a:rPr lang="en-GB" sz="3200" dirty="0"/>
              <a:t>Second two digits:  The number of squares on a chess board plus the number of miles in a marathon subtract the cube root of 8</a:t>
            </a:r>
          </a:p>
        </p:txBody>
      </p:sp>
    </p:spTree>
    <p:extLst>
      <p:ext uri="{BB962C8B-B14F-4D97-AF65-F5344CB8AC3E}">
        <p14:creationId xmlns:p14="http://schemas.microsoft.com/office/powerpoint/2010/main" val="148310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311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11</cp:revision>
  <dcterms:created xsi:type="dcterms:W3CDTF">2023-04-26T13:36:44Z</dcterms:created>
  <dcterms:modified xsi:type="dcterms:W3CDTF">2023-04-28T07:54:54Z</dcterms:modified>
</cp:coreProperties>
</file>