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00B97-748A-6481-A029-0E04463BC7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DCEA07-CC6B-620D-AFCC-2CA3EEEE9E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952857-3227-9927-E025-4DC0E73DD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C958-DC5F-2F40-88E4-BBBDD8C7A1E2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C3161C-C54A-9612-3B1E-E720050EC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AE3D5-E010-0D4A-F4CC-BA7DC61F3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FE90-9B29-3B4C-A6A1-299A12A0D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409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9D0D0-0B89-9A3E-A1BB-AC80135BC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B92119-5E9B-BF25-2978-8DFBC68D22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097230-3069-817A-5EDC-FD648E3EF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C958-DC5F-2F40-88E4-BBBDD8C7A1E2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8D8BA9-1C9A-0390-230B-F6CEFBA1C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A3EEE-3772-B239-A764-FB063DE8C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FE90-9B29-3B4C-A6A1-299A12A0D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095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9B56D6-A0F5-FC06-7AAF-05359ACD21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AA177E-63A5-CFCC-4B1C-B388FC92F7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A80F51-654A-75A0-5A0C-FEBDFD13A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C958-DC5F-2F40-88E4-BBBDD8C7A1E2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25C4C3-9FA3-539D-EE1D-434DE6D8B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C65F3B-FA96-59B9-9402-9D92D494B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FE90-9B29-3B4C-A6A1-299A12A0D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519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5A9E5-3E19-E997-6A3C-E2CFDE490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5D8BF-3911-07ED-993A-21D3B7363E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038BB8-7505-1A4F-BAC2-778468386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C958-DC5F-2F40-88E4-BBBDD8C7A1E2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2E3214-72A9-9E9D-0A25-10265E58F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C9A41-01C7-F05B-0FA8-4A678AC02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FE90-9B29-3B4C-A6A1-299A12A0D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870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F3E71-9F1E-8C30-694E-1565ACCE5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03AA6B-2DAA-3775-25DE-E703D7346F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1472AC-27CC-054C-C0C5-B223D172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C958-DC5F-2F40-88E4-BBBDD8C7A1E2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F79CF-1CA7-1F4E-854D-CC3116A1D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32C46B-2353-006F-8D70-98226DBF1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FE90-9B29-3B4C-A6A1-299A12A0D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502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932E6-11D6-6B69-4FE7-38A7A0D54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0BFC1-A40B-A744-9869-9B84D8B140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B1AF99-8AE2-9DE2-9D01-F29CB13DCC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F4CAFF-EBB9-69B2-9F38-EAC9BCDAE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C958-DC5F-2F40-88E4-BBBDD8C7A1E2}" type="datetimeFigureOut">
              <a:rPr lang="en-US" smtClean="0"/>
              <a:t>12/2/23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655D3A-7156-5934-4306-DE4E4BCB7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05E9FE-0C5F-C7ED-1805-83F71E043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FE90-9B29-3B4C-A6A1-299A12A0D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65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415F0-C21D-3AA0-115B-4B27713C9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35E2A0-EE5D-DCF3-C1C4-AFB03712C5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FF2A44-7BBC-9FD7-FB52-7ED246543E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D851C0-60D8-5ADF-3D85-DA77C2B9D6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CF89D0-C4CF-CADD-7156-1A03D8F420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E0AABA-DCA0-9C13-45C4-9FF784B54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C958-DC5F-2F40-88E4-BBBDD8C7A1E2}" type="datetimeFigureOut">
              <a:rPr lang="en-US" smtClean="0"/>
              <a:t>12/2/23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978284-B57A-6727-8948-2EE2E2C74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D49812-2B7F-A7B7-ADAB-24DB29626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FE90-9B29-3B4C-A6A1-299A12A0D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49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04829-8784-5473-4397-17C6207A5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632DB0-D758-689D-9011-7E7FBE830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C958-DC5F-2F40-88E4-BBBDD8C7A1E2}" type="datetimeFigureOut">
              <a:rPr lang="en-US" smtClean="0"/>
              <a:t>12/2/23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23F7CE-F3F0-2C04-BD90-CDAF8352C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DA3F4D-AE55-312A-8D2E-E8EF29D4C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FE90-9B29-3B4C-A6A1-299A12A0D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203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342FF6-70F3-3088-CCBC-97828A0EF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C958-DC5F-2F40-88E4-BBBDD8C7A1E2}" type="datetimeFigureOut">
              <a:rPr lang="en-US" smtClean="0"/>
              <a:t>12/2/23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DB6A52-B640-8E93-4D36-4BD75125C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C192EA-E2A3-61F7-7098-E91D420BD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FE90-9B29-3B4C-A6A1-299A12A0D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707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0C6CD-9FDD-1EAC-64A5-D88EFBF46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C6638-F8CB-7D8D-11C2-ABBD92B54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47B1BD-2F9D-0457-A349-B0017F59EF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15111F-DDF0-02DF-569F-B748FECFB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C958-DC5F-2F40-88E4-BBBDD8C7A1E2}" type="datetimeFigureOut">
              <a:rPr lang="en-US" smtClean="0"/>
              <a:t>12/2/23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D70F1B-31D7-89BA-8E2E-1DFA431B4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376AC5-B585-7B51-386E-5A516126E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FE90-9B29-3B4C-A6A1-299A12A0D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36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AC0D9-9423-5C19-F233-D648F5E7B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F37DD0-1110-49AA-EC42-4CDADB0C7A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E6AE76-098C-3A37-E440-7F1D6D76B1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5E5DE4-8644-46ED-8012-944BFE46E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C958-DC5F-2F40-88E4-BBBDD8C7A1E2}" type="datetimeFigureOut">
              <a:rPr lang="en-US" smtClean="0"/>
              <a:t>12/2/23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8D3156-E42A-239F-4E57-3D165637E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07EF4E-23A4-51FB-978B-5B263A506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FE90-9B29-3B4C-A6A1-299A12A0D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675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0D33BB-AD1E-EA9E-2547-CBC4C37A4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02BEA9-65CC-9AE0-A3B1-302374B861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9FB09-F765-EBA9-2172-0AA071ABB0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4C958-DC5F-2F40-88E4-BBBDD8C7A1E2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FF1D43-EA64-A0B3-39E5-871E33ABC4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9385BC-7A9D-DE11-7711-57EF2871AA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AFE90-9B29-3B4C-A6A1-299A12A0D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35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08D9C6F-2508-CB6D-8F7A-90B20354DE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913115"/>
              </p:ext>
            </p:extLst>
          </p:nvPr>
        </p:nvGraphicFramePr>
        <p:xfrm>
          <a:off x="202595" y="76200"/>
          <a:ext cx="7024310" cy="6705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2431">
                  <a:extLst>
                    <a:ext uri="{9D8B030D-6E8A-4147-A177-3AD203B41FA5}">
                      <a16:colId xmlns:a16="http://schemas.microsoft.com/office/drawing/2014/main" val="1550565020"/>
                    </a:ext>
                  </a:extLst>
                </a:gridCol>
                <a:gridCol w="702431">
                  <a:extLst>
                    <a:ext uri="{9D8B030D-6E8A-4147-A177-3AD203B41FA5}">
                      <a16:colId xmlns:a16="http://schemas.microsoft.com/office/drawing/2014/main" val="3920306051"/>
                    </a:ext>
                  </a:extLst>
                </a:gridCol>
                <a:gridCol w="702431">
                  <a:extLst>
                    <a:ext uri="{9D8B030D-6E8A-4147-A177-3AD203B41FA5}">
                      <a16:colId xmlns:a16="http://schemas.microsoft.com/office/drawing/2014/main" val="1761519875"/>
                    </a:ext>
                  </a:extLst>
                </a:gridCol>
                <a:gridCol w="702431">
                  <a:extLst>
                    <a:ext uri="{9D8B030D-6E8A-4147-A177-3AD203B41FA5}">
                      <a16:colId xmlns:a16="http://schemas.microsoft.com/office/drawing/2014/main" val="4203686335"/>
                    </a:ext>
                  </a:extLst>
                </a:gridCol>
                <a:gridCol w="702431">
                  <a:extLst>
                    <a:ext uri="{9D8B030D-6E8A-4147-A177-3AD203B41FA5}">
                      <a16:colId xmlns:a16="http://schemas.microsoft.com/office/drawing/2014/main" val="1302225561"/>
                    </a:ext>
                  </a:extLst>
                </a:gridCol>
                <a:gridCol w="702431">
                  <a:extLst>
                    <a:ext uri="{9D8B030D-6E8A-4147-A177-3AD203B41FA5}">
                      <a16:colId xmlns:a16="http://schemas.microsoft.com/office/drawing/2014/main" val="3691129168"/>
                    </a:ext>
                  </a:extLst>
                </a:gridCol>
                <a:gridCol w="702431">
                  <a:extLst>
                    <a:ext uri="{9D8B030D-6E8A-4147-A177-3AD203B41FA5}">
                      <a16:colId xmlns:a16="http://schemas.microsoft.com/office/drawing/2014/main" val="1441943452"/>
                    </a:ext>
                  </a:extLst>
                </a:gridCol>
                <a:gridCol w="702431">
                  <a:extLst>
                    <a:ext uri="{9D8B030D-6E8A-4147-A177-3AD203B41FA5}">
                      <a16:colId xmlns:a16="http://schemas.microsoft.com/office/drawing/2014/main" val="1097393948"/>
                    </a:ext>
                  </a:extLst>
                </a:gridCol>
                <a:gridCol w="702431">
                  <a:extLst>
                    <a:ext uri="{9D8B030D-6E8A-4147-A177-3AD203B41FA5}">
                      <a16:colId xmlns:a16="http://schemas.microsoft.com/office/drawing/2014/main" val="36688356"/>
                    </a:ext>
                  </a:extLst>
                </a:gridCol>
                <a:gridCol w="702431">
                  <a:extLst>
                    <a:ext uri="{9D8B030D-6E8A-4147-A177-3AD203B41FA5}">
                      <a16:colId xmlns:a16="http://schemas.microsoft.com/office/drawing/2014/main" val="1389711859"/>
                    </a:ext>
                  </a:extLst>
                </a:gridCol>
              </a:tblGrid>
              <a:tr h="643164"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A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J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N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P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O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Q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E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M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I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B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989513"/>
                  </a:ext>
                </a:extLst>
              </a:tr>
              <a:tr h="643164"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L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B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C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E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E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M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D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K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N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A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619072"/>
                  </a:ext>
                </a:extLst>
              </a:tr>
              <a:tr h="643164"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T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D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E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N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F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E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C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G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T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N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472470"/>
                  </a:ext>
                </a:extLst>
              </a:tr>
              <a:tr h="643164"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C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I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L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T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H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T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H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J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E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A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326368"/>
                  </a:ext>
                </a:extLst>
              </a:tr>
              <a:tr h="643164"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U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M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B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A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F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R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I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S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G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N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47611"/>
                  </a:ext>
                </a:extLst>
              </a:tr>
              <a:tr h="643164"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D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G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B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G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H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E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E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M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E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A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984525"/>
                  </a:ext>
                </a:extLst>
              </a:tr>
              <a:tr h="643164"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O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W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M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O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D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E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T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K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R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I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167702"/>
                  </a:ext>
                </a:extLst>
              </a:tr>
              <a:tr h="643164"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R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T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O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N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Y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R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U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A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N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X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943996"/>
                  </a:ext>
                </a:extLst>
              </a:tr>
              <a:tr h="643164"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P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R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I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M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E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U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C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Z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E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P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6510175"/>
                  </a:ext>
                </a:extLst>
              </a:tr>
              <a:tr h="643164"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S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V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Q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N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O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N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A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G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O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N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80233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EF4489C-9947-0E1E-6170-41A79F837D02}"/>
              </a:ext>
            </a:extLst>
          </p:cNvPr>
          <p:cNvSpPr txBox="1"/>
          <p:nvPr/>
        </p:nvSpPr>
        <p:spPr>
          <a:xfrm>
            <a:off x="7453992" y="151179"/>
            <a:ext cx="4535413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dirty="0"/>
              <a:t>- Equivalent to 100cm</a:t>
            </a:r>
          </a:p>
          <a:p>
            <a:pPr algn="l"/>
            <a:r>
              <a:rPr lang="en-GB" sz="2800" dirty="0"/>
              <a:t>- A nine sided shape</a:t>
            </a:r>
          </a:p>
          <a:p>
            <a:pPr algn="l"/>
            <a:r>
              <a:rPr lang="en-GB" sz="2800" dirty="0"/>
              <a:t>- A whole number</a:t>
            </a:r>
          </a:p>
          <a:p>
            <a:pPr algn="l"/>
            <a:r>
              <a:rPr lang="en-GB" sz="2800" dirty="0"/>
              <a:t>- The value that occurs the most </a:t>
            </a:r>
          </a:p>
          <a:p>
            <a:pPr algn="l"/>
            <a:r>
              <a:rPr lang="en-GB" sz="2800" dirty="0"/>
              <a:t>- A five sided shape</a:t>
            </a:r>
          </a:p>
          <a:p>
            <a:pPr algn="l"/>
            <a:r>
              <a:rPr lang="en-GB" sz="2800" dirty="0"/>
              <a:t>- A type of number with two factors</a:t>
            </a:r>
          </a:p>
          <a:p>
            <a:pPr algn="l"/>
            <a:r>
              <a:rPr lang="en-GB" sz="2800" dirty="0"/>
              <a:t>- An angle of less than ninety degrees</a:t>
            </a:r>
          </a:p>
          <a:p>
            <a:pPr algn="l"/>
            <a:r>
              <a:rPr lang="en-GB" sz="2800" dirty="0"/>
              <a:t>- What you get when you multiply</a:t>
            </a:r>
          </a:p>
          <a:p>
            <a:pPr algn="l"/>
            <a:endParaRPr lang="en-GB" sz="2800" dirty="0"/>
          </a:p>
          <a:p>
            <a:pPr algn="l"/>
            <a:r>
              <a:rPr lang="en-GB" sz="2800" dirty="0"/>
              <a:t>What are the two non-mathematical words?!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29148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D8E982-537C-A257-1F9D-3C3DE52C13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21577"/>
              </p:ext>
            </p:extLst>
          </p:nvPr>
        </p:nvGraphicFramePr>
        <p:xfrm>
          <a:off x="202595" y="76200"/>
          <a:ext cx="7024310" cy="6705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2431">
                  <a:extLst>
                    <a:ext uri="{9D8B030D-6E8A-4147-A177-3AD203B41FA5}">
                      <a16:colId xmlns:a16="http://schemas.microsoft.com/office/drawing/2014/main" val="1550565020"/>
                    </a:ext>
                  </a:extLst>
                </a:gridCol>
                <a:gridCol w="702431">
                  <a:extLst>
                    <a:ext uri="{9D8B030D-6E8A-4147-A177-3AD203B41FA5}">
                      <a16:colId xmlns:a16="http://schemas.microsoft.com/office/drawing/2014/main" val="3920306051"/>
                    </a:ext>
                  </a:extLst>
                </a:gridCol>
                <a:gridCol w="702431">
                  <a:extLst>
                    <a:ext uri="{9D8B030D-6E8A-4147-A177-3AD203B41FA5}">
                      <a16:colId xmlns:a16="http://schemas.microsoft.com/office/drawing/2014/main" val="1761519875"/>
                    </a:ext>
                  </a:extLst>
                </a:gridCol>
                <a:gridCol w="702431">
                  <a:extLst>
                    <a:ext uri="{9D8B030D-6E8A-4147-A177-3AD203B41FA5}">
                      <a16:colId xmlns:a16="http://schemas.microsoft.com/office/drawing/2014/main" val="4203686335"/>
                    </a:ext>
                  </a:extLst>
                </a:gridCol>
                <a:gridCol w="702431">
                  <a:extLst>
                    <a:ext uri="{9D8B030D-6E8A-4147-A177-3AD203B41FA5}">
                      <a16:colId xmlns:a16="http://schemas.microsoft.com/office/drawing/2014/main" val="1302225561"/>
                    </a:ext>
                  </a:extLst>
                </a:gridCol>
                <a:gridCol w="702431">
                  <a:extLst>
                    <a:ext uri="{9D8B030D-6E8A-4147-A177-3AD203B41FA5}">
                      <a16:colId xmlns:a16="http://schemas.microsoft.com/office/drawing/2014/main" val="3691129168"/>
                    </a:ext>
                  </a:extLst>
                </a:gridCol>
                <a:gridCol w="702431">
                  <a:extLst>
                    <a:ext uri="{9D8B030D-6E8A-4147-A177-3AD203B41FA5}">
                      <a16:colId xmlns:a16="http://schemas.microsoft.com/office/drawing/2014/main" val="1441943452"/>
                    </a:ext>
                  </a:extLst>
                </a:gridCol>
                <a:gridCol w="702431">
                  <a:extLst>
                    <a:ext uri="{9D8B030D-6E8A-4147-A177-3AD203B41FA5}">
                      <a16:colId xmlns:a16="http://schemas.microsoft.com/office/drawing/2014/main" val="1097393948"/>
                    </a:ext>
                  </a:extLst>
                </a:gridCol>
                <a:gridCol w="702431">
                  <a:extLst>
                    <a:ext uri="{9D8B030D-6E8A-4147-A177-3AD203B41FA5}">
                      <a16:colId xmlns:a16="http://schemas.microsoft.com/office/drawing/2014/main" val="36688356"/>
                    </a:ext>
                  </a:extLst>
                </a:gridCol>
                <a:gridCol w="702431">
                  <a:extLst>
                    <a:ext uri="{9D8B030D-6E8A-4147-A177-3AD203B41FA5}">
                      <a16:colId xmlns:a16="http://schemas.microsoft.com/office/drawing/2014/main" val="1389711859"/>
                    </a:ext>
                  </a:extLst>
                </a:gridCol>
              </a:tblGrid>
              <a:tr h="643164"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P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I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B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989513"/>
                  </a:ext>
                </a:extLst>
              </a:tr>
              <a:tr h="643164">
                <a:tc>
                  <a:txBody>
                    <a:bodyPr/>
                    <a:lstStyle/>
                    <a:p>
                      <a:pPr algn="ctr"/>
                      <a:endParaRPr lang="en-US" sz="380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E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E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M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N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A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619072"/>
                  </a:ext>
                </a:extLst>
              </a:tr>
              <a:tr h="643164"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T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N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E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T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N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472470"/>
                  </a:ext>
                </a:extLst>
              </a:tr>
              <a:tr h="643164"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C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T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T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H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E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A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326368"/>
                  </a:ext>
                </a:extLst>
              </a:tr>
              <a:tr h="643164"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U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A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R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S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G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N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47611"/>
                  </a:ext>
                </a:extLst>
              </a:tr>
              <a:tr h="643164"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D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G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E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E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E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A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984525"/>
                  </a:ext>
                </a:extLst>
              </a:tr>
              <a:tr h="643164"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O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M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O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D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E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T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R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167702"/>
                  </a:ext>
                </a:extLst>
              </a:tr>
              <a:tr h="643164"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R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N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U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943996"/>
                  </a:ext>
                </a:extLst>
              </a:tr>
              <a:tr h="643164"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P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R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I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M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E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C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6510175"/>
                  </a:ext>
                </a:extLst>
              </a:tr>
              <a:tr h="643164"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N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O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N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A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G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O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dirty="0"/>
                        <a:t>N</a:t>
                      </a:r>
                      <a:endParaRPr lang="en-US" sz="3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802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4706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West, R</dc:creator>
  <cp:lastModifiedBy>West, R</cp:lastModifiedBy>
  <cp:revision>1</cp:revision>
  <dcterms:created xsi:type="dcterms:W3CDTF">2023-12-02T11:59:29Z</dcterms:created>
  <dcterms:modified xsi:type="dcterms:W3CDTF">2023-12-02T12:28:47Z</dcterms:modified>
</cp:coreProperties>
</file>